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  <p:sldMasterId id="2147483672" r:id="rId2"/>
  </p:sldMasterIdLst>
  <p:notesMasterIdLst>
    <p:notesMasterId r:id="rId42"/>
  </p:notesMasterIdLst>
  <p:handoutMasterIdLst>
    <p:handoutMasterId r:id="rId43"/>
  </p:handoutMasterIdLst>
  <p:sldIdLst>
    <p:sldId id="256" r:id="rId3"/>
    <p:sldId id="282" r:id="rId4"/>
    <p:sldId id="257" r:id="rId5"/>
    <p:sldId id="258" r:id="rId6"/>
    <p:sldId id="296" r:id="rId7"/>
    <p:sldId id="294" r:id="rId8"/>
    <p:sldId id="295" r:id="rId9"/>
    <p:sldId id="259" r:id="rId10"/>
    <p:sldId id="261" r:id="rId11"/>
    <p:sldId id="260" r:id="rId12"/>
    <p:sldId id="262" r:id="rId13"/>
    <p:sldId id="263" r:id="rId14"/>
    <p:sldId id="266" r:id="rId15"/>
    <p:sldId id="267" r:id="rId16"/>
    <p:sldId id="275" r:id="rId17"/>
    <p:sldId id="268" r:id="rId18"/>
    <p:sldId id="284" r:id="rId19"/>
    <p:sldId id="269" r:id="rId20"/>
    <p:sldId id="270" r:id="rId21"/>
    <p:sldId id="272" r:id="rId22"/>
    <p:sldId id="297" r:id="rId23"/>
    <p:sldId id="271" r:id="rId24"/>
    <p:sldId id="283" r:id="rId25"/>
    <p:sldId id="273" r:id="rId26"/>
    <p:sldId id="298" r:id="rId27"/>
    <p:sldId id="286" r:id="rId28"/>
    <p:sldId id="289" r:id="rId29"/>
    <p:sldId id="287" r:id="rId30"/>
    <p:sldId id="288" r:id="rId31"/>
    <p:sldId id="290" r:id="rId32"/>
    <p:sldId id="291" r:id="rId33"/>
    <p:sldId id="292" r:id="rId34"/>
    <p:sldId id="276" r:id="rId35"/>
    <p:sldId id="277" r:id="rId36"/>
    <p:sldId id="278" r:id="rId37"/>
    <p:sldId id="279" r:id="rId38"/>
    <p:sldId id="293" r:id="rId39"/>
    <p:sldId id="280" r:id="rId40"/>
    <p:sldId id="281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nnis Blüml" initials="JB" lastIdx="1" clrIdx="0">
    <p:extLst>
      <p:ext uri="{19B8F6BF-5375-455C-9EA6-DF929625EA0E}">
        <p15:presenceInfo xmlns:p15="http://schemas.microsoft.com/office/powerpoint/2012/main" userId="45255ac1aae964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3572"/>
    <a:srgbClr val="DEE7F0"/>
    <a:srgbClr val="C1D1E2"/>
    <a:srgbClr val="205B97"/>
    <a:srgbClr val="415D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0449B-3756-4FD8-AB9E-610D222CB5C8}" v="30" dt="2022-10-16T15:38:12.111"/>
    <p1510:client id="{825A77EB-A64D-4637-BF51-4395EA858A26}" v="2" dt="2022-10-16T14:57:51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Helle Formatvorlage 2 - Akz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3"/>
  </p:normalViewPr>
  <p:slideViewPr>
    <p:cSldViewPr>
      <p:cViewPr varScale="1">
        <p:scale>
          <a:sx n="140" d="100"/>
          <a:sy n="14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1" d="2"/>
          <a:sy n="1" d="2"/>
        </p:scale>
        <p:origin x="0" y="0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nis Blüml" userId="e8096884d0bf9b42" providerId="Windows Live" clId="Web-{6ACA5993-A133-4053-BA99-65205AEC4E42}"/>
    <pc:docChg chg="addSld modSld sldOrd">
      <pc:chgData name="Jannis Blüml" userId="e8096884d0bf9b42" providerId="Windows Live" clId="Web-{6ACA5993-A133-4053-BA99-65205AEC4E42}" dt="2022-10-05T12:57:58.990" v="173" actId="20577"/>
      <pc:docMkLst>
        <pc:docMk/>
      </pc:docMkLst>
      <pc:sldChg chg="addSp delSp modSp">
        <pc:chgData name="Jannis Blüml" userId="e8096884d0bf9b42" providerId="Windows Live" clId="Web-{6ACA5993-A133-4053-BA99-65205AEC4E42}" dt="2022-10-05T12:29:28.896" v="52"/>
        <pc:sldMkLst>
          <pc:docMk/>
          <pc:sldMk cId="362301237" sldId="256"/>
        </pc:sldMkLst>
        <pc:picChg chg="add del mod">
          <ac:chgData name="Jannis Blüml" userId="e8096884d0bf9b42" providerId="Windows Live" clId="Web-{6ACA5993-A133-4053-BA99-65205AEC4E42}" dt="2022-10-05T12:29:28.896" v="52"/>
          <ac:picMkLst>
            <pc:docMk/>
            <pc:sldMk cId="362301237" sldId="256"/>
            <ac:picMk id="2" creationId="{440C1583-E761-2B0A-98C1-8A4895ACC9BD}"/>
          </ac:picMkLst>
        </pc:picChg>
      </pc:sldChg>
      <pc:sldChg chg="addSp modSp">
        <pc:chgData name="Jannis Blüml" userId="e8096884d0bf9b42" providerId="Windows Live" clId="Web-{6ACA5993-A133-4053-BA99-65205AEC4E42}" dt="2022-10-05T12:24:59.011" v="15" actId="1076"/>
        <pc:sldMkLst>
          <pc:docMk/>
          <pc:sldMk cId="2886451522" sldId="259"/>
        </pc:sldMkLst>
        <pc:picChg chg="add mod ord">
          <ac:chgData name="Jannis Blüml" userId="e8096884d0bf9b42" providerId="Windows Live" clId="Web-{6ACA5993-A133-4053-BA99-65205AEC4E42}" dt="2022-10-05T12:24:58.964" v="14" actId="1076"/>
          <ac:picMkLst>
            <pc:docMk/>
            <pc:sldMk cId="2886451522" sldId="259"/>
            <ac:picMk id="4" creationId="{6D2B8F9E-AD10-0CE2-5E0A-9D52D6278FC1}"/>
          </ac:picMkLst>
        </pc:picChg>
        <pc:picChg chg="mod">
          <ac:chgData name="Jannis Blüml" userId="e8096884d0bf9b42" providerId="Windows Live" clId="Web-{6ACA5993-A133-4053-BA99-65205AEC4E42}" dt="2022-10-05T12:24:59.011" v="15" actId="1076"/>
          <ac:picMkLst>
            <pc:docMk/>
            <pc:sldMk cId="2886451522" sldId="259"/>
            <ac:picMk id="6" creationId="{B39D31CF-8C57-5C5A-4CD9-98C02DCE3947}"/>
          </ac:picMkLst>
        </pc:picChg>
      </pc:sldChg>
      <pc:sldChg chg="modSp">
        <pc:chgData name="Jannis Blüml" userId="e8096884d0bf9b42" providerId="Windows Live" clId="Web-{6ACA5993-A133-4053-BA99-65205AEC4E42}" dt="2022-10-05T12:36:58.569" v="125" actId="20577"/>
        <pc:sldMkLst>
          <pc:docMk/>
          <pc:sldMk cId="3716927074" sldId="273"/>
        </pc:sldMkLst>
        <pc:spChg chg="mod">
          <ac:chgData name="Jannis Blüml" userId="e8096884d0bf9b42" providerId="Windows Live" clId="Web-{6ACA5993-A133-4053-BA99-65205AEC4E42}" dt="2022-10-05T12:36:58.569" v="125" actId="20577"/>
          <ac:spMkLst>
            <pc:docMk/>
            <pc:sldMk cId="3716927074" sldId="273"/>
            <ac:spMk id="4" creationId="{803971C2-3B37-4C92-84E2-E3FC30F8AB89}"/>
          </ac:spMkLst>
        </pc:spChg>
        <pc:picChg chg="mod">
          <ac:chgData name="Jannis Blüml" userId="e8096884d0bf9b42" providerId="Windows Live" clId="Web-{6ACA5993-A133-4053-BA99-65205AEC4E42}" dt="2022-10-05T12:23:29.914" v="3" actId="1076"/>
          <ac:picMkLst>
            <pc:docMk/>
            <pc:sldMk cId="3716927074" sldId="273"/>
            <ac:picMk id="9" creationId="{966F05CD-4A68-41CC-843B-B3A78335F130}"/>
          </ac:picMkLst>
        </pc:picChg>
      </pc:sldChg>
      <pc:sldChg chg="modSp">
        <pc:chgData name="Jannis Blüml" userId="e8096884d0bf9b42" providerId="Windows Live" clId="Web-{6ACA5993-A133-4053-BA99-65205AEC4E42}" dt="2022-10-05T12:57:58.990" v="173" actId="20577"/>
        <pc:sldMkLst>
          <pc:docMk/>
          <pc:sldMk cId="2386469047" sldId="281"/>
        </pc:sldMkLst>
        <pc:spChg chg="mod">
          <ac:chgData name="Jannis Blüml" userId="e8096884d0bf9b42" providerId="Windows Live" clId="Web-{6ACA5993-A133-4053-BA99-65205AEC4E42}" dt="2022-10-05T12:57:58.990" v="173" actId="20577"/>
          <ac:spMkLst>
            <pc:docMk/>
            <pc:sldMk cId="2386469047" sldId="281"/>
            <ac:spMk id="5" creationId="{CB9F0FA7-FCE8-4377-9474-AFEDDEB66DD4}"/>
          </ac:spMkLst>
        </pc:spChg>
      </pc:sldChg>
      <pc:sldChg chg="addSp delSp modSp new mod ord setBg">
        <pc:chgData name="Jannis Blüml" userId="e8096884d0bf9b42" providerId="Windows Live" clId="Web-{6ACA5993-A133-4053-BA99-65205AEC4E42}" dt="2022-10-05T12:43:20.302" v="164" actId="20577"/>
        <pc:sldMkLst>
          <pc:docMk/>
          <pc:sldMk cId="3929570777" sldId="298"/>
        </pc:sldMkLst>
        <pc:spChg chg="mod ord">
          <ac:chgData name="Jannis Blüml" userId="e8096884d0bf9b42" providerId="Windows Live" clId="Web-{6ACA5993-A133-4053-BA99-65205AEC4E42}" dt="2022-10-05T12:37:35.336" v="144" actId="20577"/>
          <ac:spMkLst>
            <pc:docMk/>
            <pc:sldMk cId="3929570777" sldId="298"/>
            <ac:spMk id="2" creationId="{20201FEE-8C4A-B938-49A1-46E164F37909}"/>
          </ac:spMkLst>
        </pc:spChg>
        <pc:spChg chg="del">
          <ac:chgData name="Jannis Blüml" userId="e8096884d0bf9b42" providerId="Windows Live" clId="Web-{6ACA5993-A133-4053-BA99-65205AEC4E42}" dt="2022-10-05T12:26:39.468" v="29"/>
          <ac:spMkLst>
            <pc:docMk/>
            <pc:sldMk cId="3929570777" sldId="298"/>
            <ac:spMk id="3" creationId="{4EC079F8-03D2-3BD1-EDCB-AE033798CA66}"/>
          </ac:spMkLst>
        </pc:spChg>
        <pc:spChg chg="mod ord">
          <ac:chgData name="Jannis Blüml" userId="e8096884d0bf9b42" providerId="Windows Live" clId="Web-{6ACA5993-A133-4053-BA99-65205AEC4E42}" dt="2022-10-05T12:43:20.302" v="164" actId="20577"/>
          <ac:spMkLst>
            <pc:docMk/>
            <pc:sldMk cId="3929570777" sldId="298"/>
            <ac:spMk id="4" creationId="{79A5FBFE-0844-D182-1235-07E4E1D12045}"/>
          </ac:spMkLst>
        </pc:spChg>
        <pc:spChg chg="add del">
          <ac:chgData name="Jannis Blüml" userId="e8096884d0bf9b42" providerId="Windows Live" clId="Web-{6ACA5993-A133-4053-BA99-65205AEC4E42}" dt="2022-10-05T12:27:40.923" v="37"/>
          <ac:spMkLst>
            <pc:docMk/>
            <pc:sldMk cId="3929570777" sldId="298"/>
            <ac:spMk id="11" creationId="{63F5877B-98C7-49DD-83AB-0F6F57CB6543}"/>
          </ac:spMkLst>
        </pc:spChg>
        <pc:spChg chg="add del">
          <ac:chgData name="Jannis Blüml" userId="e8096884d0bf9b42" providerId="Windows Live" clId="Web-{6ACA5993-A133-4053-BA99-65205AEC4E42}" dt="2022-10-05T12:27:40.923" v="37"/>
          <ac:spMkLst>
            <pc:docMk/>
            <pc:sldMk cId="3929570777" sldId="298"/>
            <ac:spMk id="13" creationId="{4EA91930-66BC-4C41-B4F5-C31EB216F64B}"/>
          </ac:spMkLst>
        </pc:spChg>
        <pc:spChg chg="add del">
          <ac:chgData name="Jannis Blüml" userId="e8096884d0bf9b42" providerId="Windows Live" clId="Web-{6ACA5993-A133-4053-BA99-65205AEC4E42}" dt="2022-10-05T12:27:40.923" v="37"/>
          <ac:spMkLst>
            <pc:docMk/>
            <pc:sldMk cId="3929570777" sldId="298"/>
            <ac:spMk id="15" creationId="{6313CF8F-B436-401E-9575-DE0F8E8B5B17}"/>
          </ac:spMkLst>
        </pc:spChg>
        <pc:spChg chg="add del">
          <ac:chgData name="Jannis Blüml" userId="e8096884d0bf9b42" providerId="Windows Live" clId="Web-{6ACA5993-A133-4053-BA99-65205AEC4E42}" dt="2022-10-05T12:27:40.923" v="37"/>
          <ac:spMkLst>
            <pc:docMk/>
            <pc:sldMk cId="3929570777" sldId="298"/>
            <ac:spMk id="17" creationId="{2A38CFE9-C30A-4551-ACCB-D5808FBC39CD}"/>
          </ac:spMkLst>
        </pc:spChg>
        <pc:spChg chg="add del">
          <ac:chgData name="Jannis Blüml" userId="e8096884d0bf9b42" providerId="Windows Live" clId="Web-{6ACA5993-A133-4053-BA99-65205AEC4E42}" dt="2022-10-05T12:27:40.923" v="37"/>
          <ac:spMkLst>
            <pc:docMk/>
            <pc:sldMk cId="3929570777" sldId="298"/>
            <ac:spMk id="19" creationId="{67EF550F-47CE-4FB2-9DAC-12AD835C833D}"/>
          </ac:spMkLst>
        </pc:spChg>
        <pc:picChg chg="add mod ord">
          <ac:chgData name="Jannis Blüml" userId="e8096884d0bf9b42" providerId="Windows Live" clId="Web-{6ACA5993-A133-4053-BA99-65205AEC4E42}" dt="2022-10-05T12:35:14.174" v="95" actId="1076"/>
          <ac:picMkLst>
            <pc:docMk/>
            <pc:sldMk cId="3929570777" sldId="298"/>
            <ac:picMk id="5" creationId="{61CEAC89-B7C0-808C-D469-038433893A6E}"/>
          </ac:picMkLst>
        </pc:picChg>
        <pc:picChg chg="add mod">
          <ac:chgData name="Jannis Blüml" userId="e8096884d0bf9b42" providerId="Windows Live" clId="Web-{6ACA5993-A133-4053-BA99-65205AEC4E42}" dt="2022-10-05T12:35:14.206" v="97" actId="1076"/>
          <ac:picMkLst>
            <pc:docMk/>
            <pc:sldMk cId="3929570777" sldId="298"/>
            <ac:picMk id="6" creationId="{55E47EB6-E2E7-2FCC-FD24-35E4F9AE3E23}"/>
          </ac:picMkLst>
        </pc:picChg>
        <pc:picChg chg="add del mod">
          <ac:chgData name="Jannis Blüml" userId="e8096884d0bf9b42" providerId="Windows Live" clId="Web-{6ACA5993-A133-4053-BA99-65205AEC4E42}" dt="2022-10-05T12:28:04.143" v="40"/>
          <ac:picMkLst>
            <pc:docMk/>
            <pc:sldMk cId="3929570777" sldId="298"/>
            <ac:picMk id="7" creationId="{AD6282EA-F504-4BF2-58F2-F8DC25B8ADCE}"/>
          </ac:picMkLst>
        </pc:picChg>
        <pc:picChg chg="add mod">
          <ac:chgData name="Jannis Blüml" userId="e8096884d0bf9b42" providerId="Windows Live" clId="Web-{6ACA5993-A133-4053-BA99-65205AEC4E42}" dt="2022-10-05T12:35:14.221" v="98" actId="1076"/>
          <ac:picMkLst>
            <pc:docMk/>
            <pc:sldMk cId="3929570777" sldId="298"/>
            <ac:picMk id="8" creationId="{73C233D0-6E1C-6272-D64B-FCD2D61E4AAD}"/>
          </ac:picMkLst>
        </pc:picChg>
        <pc:picChg chg="add mod">
          <ac:chgData name="Jannis Blüml" userId="e8096884d0bf9b42" providerId="Windows Live" clId="Web-{6ACA5993-A133-4053-BA99-65205AEC4E42}" dt="2022-10-05T12:35:14.252" v="99" actId="1076"/>
          <ac:picMkLst>
            <pc:docMk/>
            <pc:sldMk cId="3929570777" sldId="298"/>
            <ac:picMk id="9" creationId="{3449B50A-657D-1891-7458-776A0CF2D576}"/>
          </ac:picMkLst>
        </pc:picChg>
        <pc:picChg chg="add del mod">
          <ac:chgData name="Jannis Blüml" userId="e8096884d0bf9b42" providerId="Windows Live" clId="Web-{6ACA5993-A133-4053-BA99-65205AEC4E42}" dt="2022-10-05T12:32:06.402" v="60"/>
          <ac:picMkLst>
            <pc:docMk/>
            <pc:sldMk cId="3929570777" sldId="298"/>
            <ac:picMk id="10" creationId="{3AAC8286-A5F6-D3AA-FF33-E9E292CA3A30}"/>
          </ac:picMkLst>
        </pc:picChg>
        <pc:picChg chg="add del mod">
          <ac:chgData name="Jannis Blüml" userId="e8096884d0bf9b42" providerId="Windows Live" clId="Web-{6ACA5993-A133-4053-BA99-65205AEC4E42}" dt="2022-10-05T12:32:11.605" v="62"/>
          <ac:picMkLst>
            <pc:docMk/>
            <pc:sldMk cId="3929570777" sldId="298"/>
            <ac:picMk id="12" creationId="{414B5657-EA85-6D75-25C9-52173F626FC2}"/>
          </ac:picMkLst>
        </pc:picChg>
        <pc:picChg chg="add mod">
          <ac:chgData name="Jannis Blüml" userId="e8096884d0bf9b42" providerId="Windows Live" clId="Web-{6ACA5993-A133-4053-BA99-65205AEC4E42}" dt="2022-10-05T12:35:14.268" v="100" actId="1076"/>
          <ac:picMkLst>
            <pc:docMk/>
            <pc:sldMk cId="3929570777" sldId="298"/>
            <ac:picMk id="14" creationId="{F8063600-7F9A-C55A-D950-BFB057273839}"/>
          </ac:picMkLst>
        </pc:picChg>
        <pc:picChg chg="add mod">
          <ac:chgData name="Jannis Blüml" userId="e8096884d0bf9b42" providerId="Windows Live" clId="Web-{6ACA5993-A133-4053-BA99-65205AEC4E42}" dt="2022-10-05T12:35:14.299" v="101" actId="1076"/>
          <ac:picMkLst>
            <pc:docMk/>
            <pc:sldMk cId="3929570777" sldId="298"/>
            <ac:picMk id="16" creationId="{983DFACE-B753-E768-36C4-0C6020592C89}"/>
          </ac:picMkLst>
        </pc:picChg>
        <pc:picChg chg="add mod">
          <ac:chgData name="Jannis Blüml" userId="e8096884d0bf9b42" providerId="Windows Live" clId="Web-{6ACA5993-A133-4053-BA99-65205AEC4E42}" dt="2022-10-05T12:35:14.315" v="102" actId="1076"/>
          <ac:picMkLst>
            <pc:docMk/>
            <pc:sldMk cId="3929570777" sldId="298"/>
            <ac:picMk id="18" creationId="{08D25B00-6603-F162-FD5E-D529BB11EFFB}"/>
          </ac:picMkLst>
        </pc:picChg>
        <pc:picChg chg="add mod">
          <ac:chgData name="Jannis Blüml" userId="e8096884d0bf9b42" providerId="Windows Live" clId="Web-{6ACA5993-A133-4053-BA99-65205AEC4E42}" dt="2022-10-05T12:35:14.346" v="103" actId="1076"/>
          <ac:picMkLst>
            <pc:docMk/>
            <pc:sldMk cId="3929570777" sldId="298"/>
            <ac:picMk id="20" creationId="{5867792D-E62B-F9B6-148F-70C7A8D630BF}"/>
          </ac:picMkLst>
        </pc:picChg>
        <pc:picChg chg="add del mod">
          <ac:chgData name="Jannis Blüml" userId="e8096884d0bf9b42" providerId="Windows Live" clId="Web-{6ACA5993-A133-4053-BA99-65205AEC4E42}" dt="2022-10-05T12:34:43.814" v="92"/>
          <ac:picMkLst>
            <pc:docMk/>
            <pc:sldMk cId="3929570777" sldId="298"/>
            <ac:picMk id="21" creationId="{81C90E70-CCA3-5AB8-9809-228265EDEB15}"/>
          </ac:picMkLst>
        </pc:picChg>
        <pc:picChg chg="add mod">
          <ac:chgData name="Jannis Blüml" userId="e8096884d0bf9b42" providerId="Windows Live" clId="Web-{6ACA5993-A133-4053-BA99-65205AEC4E42}" dt="2022-10-05T12:35:14.377" v="104" actId="1076"/>
          <ac:picMkLst>
            <pc:docMk/>
            <pc:sldMk cId="3929570777" sldId="298"/>
            <ac:picMk id="22" creationId="{F8E0D451-9D37-4419-1E44-FF6215E7C5F5}"/>
          </ac:picMkLst>
        </pc:picChg>
        <pc:picChg chg="add del mod">
          <ac:chgData name="Jannis Blüml" userId="e8096884d0bf9b42" providerId="Windows Live" clId="Web-{6ACA5993-A133-4053-BA99-65205AEC4E42}" dt="2022-10-05T12:35:31.800" v="108"/>
          <ac:picMkLst>
            <pc:docMk/>
            <pc:sldMk cId="3929570777" sldId="298"/>
            <ac:picMk id="23" creationId="{508BD831-42C0-AFB1-B460-D6D6223B8C8C}"/>
          </ac:picMkLst>
        </pc:picChg>
        <pc:picChg chg="add del mod">
          <ac:chgData name="Jannis Blüml" userId="e8096884d0bf9b42" providerId="Windows Live" clId="Web-{6ACA5993-A133-4053-BA99-65205AEC4E42}" dt="2022-10-05T12:36:05.145" v="110"/>
          <ac:picMkLst>
            <pc:docMk/>
            <pc:sldMk cId="3929570777" sldId="298"/>
            <ac:picMk id="24" creationId="{D665BCC7-4042-EBE4-1092-0D8F587D1B98}"/>
          </ac:picMkLst>
        </pc:picChg>
        <pc:picChg chg="add mod">
          <ac:chgData name="Jannis Blüml" userId="e8096884d0bf9b42" providerId="Windows Live" clId="Web-{6ACA5993-A133-4053-BA99-65205AEC4E42}" dt="2022-10-05T12:36:20.036" v="113" actId="14100"/>
          <ac:picMkLst>
            <pc:docMk/>
            <pc:sldMk cId="3929570777" sldId="298"/>
            <ac:picMk id="25" creationId="{69CDFF7E-4275-8273-68BE-A2856115A48B}"/>
          </ac:picMkLst>
        </pc:picChg>
        <pc:picChg chg="add del mod">
          <ac:chgData name="Jannis Blüml" userId="e8096884d0bf9b42" providerId="Windows Live" clId="Web-{6ACA5993-A133-4053-BA99-65205AEC4E42}" dt="2022-10-05T12:37:09.194" v="131"/>
          <ac:picMkLst>
            <pc:docMk/>
            <pc:sldMk cId="3929570777" sldId="298"/>
            <ac:picMk id="26" creationId="{F0378113-80AF-466D-BC7F-24A2A8FF81A2}"/>
          </ac:picMkLst>
        </pc:picChg>
        <pc:picChg chg="add del mod">
          <ac:chgData name="Jannis Blüml" userId="e8096884d0bf9b42" providerId="Windows Live" clId="Web-{6ACA5993-A133-4053-BA99-65205AEC4E42}" dt="2022-10-05T12:37:04.022" v="130"/>
          <ac:picMkLst>
            <pc:docMk/>
            <pc:sldMk cId="3929570777" sldId="298"/>
            <ac:picMk id="27" creationId="{7BC9797E-6DB5-0D25-B176-8082BCD72E07}"/>
          </ac:picMkLst>
        </pc:picChg>
        <pc:picChg chg="add del mod">
          <ac:chgData name="Jannis Blüml" userId="e8096884d0bf9b42" providerId="Windows Live" clId="Web-{6ACA5993-A133-4053-BA99-65205AEC4E42}" dt="2022-10-05T12:37:15.038" v="133"/>
          <ac:picMkLst>
            <pc:docMk/>
            <pc:sldMk cId="3929570777" sldId="298"/>
            <ac:picMk id="28" creationId="{BE659672-F184-D8A5-0DF8-2E7E02F864E1}"/>
          </ac:picMkLst>
        </pc:picChg>
      </pc:sldChg>
    </pc:docChg>
  </pc:docChgLst>
  <pc:docChgLst>
    <pc:chgData name="Jannis Blüml" userId="e8096884d0bf9b42" providerId="Windows Live" clId="Web-{75F91F00-0458-4408-8BC1-78714EEAD097}"/>
    <pc:docChg chg="addSld delSld modSld">
      <pc:chgData name="Jannis Blüml" userId="e8096884d0bf9b42" providerId="Windows Live" clId="Web-{75F91F00-0458-4408-8BC1-78714EEAD097}" dt="2022-09-22T08:52:23.806" v="219" actId="1076"/>
      <pc:docMkLst>
        <pc:docMk/>
      </pc:docMkLst>
      <pc:sldChg chg="modSp mod modClrScheme chgLayout">
        <pc:chgData name="Jannis Blüml" userId="e8096884d0bf9b42" providerId="Windows Live" clId="Web-{75F91F00-0458-4408-8BC1-78714EEAD097}" dt="2022-09-22T08:50:49.303" v="200" actId="1076"/>
        <pc:sldMkLst>
          <pc:docMk/>
          <pc:sldMk cId="3761629704" sldId="263"/>
        </pc:sldMkLst>
        <pc:spChg chg="mod ord">
          <ac:chgData name="Jannis Blüml" userId="e8096884d0bf9b42" providerId="Windows Live" clId="Web-{75F91F00-0458-4408-8BC1-78714EEAD097}" dt="2022-09-22T08:46:26.278" v="164"/>
          <ac:spMkLst>
            <pc:docMk/>
            <pc:sldMk cId="3761629704" sldId="263"/>
            <ac:spMk id="5" creationId="{589B7FC4-91CD-4FFE-9215-86586F130216}"/>
          </ac:spMkLst>
        </pc:spChg>
        <pc:spChg chg="mod ord">
          <ac:chgData name="Jannis Blüml" userId="e8096884d0bf9b42" providerId="Windows Live" clId="Web-{75F91F00-0458-4408-8BC1-78714EEAD097}" dt="2022-09-22T08:50:49.303" v="199" actId="1076"/>
          <ac:spMkLst>
            <pc:docMk/>
            <pc:sldMk cId="3761629704" sldId="263"/>
            <ac:spMk id="18" creationId="{DD9C027B-6019-41C6-AC90-8AA3056555EE}"/>
          </ac:spMkLst>
        </pc:spChg>
        <pc:spChg chg="mod">
          <ac:chgData name="Jannis Blüml" userId="e8096884d0bf9b42" providerId="Windows Live" clId="Web-{75F91F00-0458-4408-8BC1-78714EEAD097}" dt="2022-09-22T08:50:49.303" v="200" actId="1076"/>
          <ac:spMkLst>
            <pc:docMk/>
            <pc:sldMk cId="3761629704" sldId="263"/>
            <ac:spMk id="22" creationId="{74A40757-E01A-4F0C-8010-50CAF28F2BAA}"/>
          </ac:spMkLst>
        </pc:spChg>
      </pc:sldChg>
      <pc:sldChg chg="addSp delSp modSp">
        <pc:chgData name="Jannis Blüml" userId="e8096884d0bf9b42" providerId="Windows Live" clId="Web-{75F91F00-0458-4408-8BC1-78714EEAD097}" dt="2022-09-22T08:51:10.710" v="208" actId="1076"/>
        <pc:sldMkLst>
          <pc:docMk/>
          <pc:sldMk cId="1341626205" sldId="266"/>
        </pc:sldMkLst>
        <pc:spChg chg="add del mod">
          <ac:chgData name="Jannis Blüml" userId="e8096884d0bf9b42" providerId="Windows Live" clId="Web-{75F91F00-0458-4408-8BC1-78714EEAD097}" dt="2022-09-22T08:51:10.694" v="207" actId="1076"/>
          <ac:spMkLst>
            <pc:docMk/>
            <pc:sldMk cId="1341626205" sldId="266"/>
            <ac:spMk id="8" creationId="{A3E371BE-006E-4CAC-AEE9-82E1D70B2F81}"/>
          </ac:spMkLst>
        </pc:spChg>
        <pc:spChg chg="add del mod">
          <ac:chgData name="Jannis Blüml" userId="e8096884d0bf9b42" providerId="Windows Live" clId="Web-{75F91F00-0458-4408-8BC1-78714EEAD097}" dt="2022-09-22T08:51:10.710" v="208" actId="1076"/>
          <ac:spMkLst>
            <pc:docMk/>
            <pc:sldMk cId="1341626205" sldId="266"/>
            <ac:spMk id="9" creationId="{9F126E2D-BEFA-42D1-A88D-38E3FA16B2BF}"/>
          </ac:spMkLst>
        </pc:spChg>
        <pc:spChg chg="add del mod">
          <ac:chgData name="Jannis Blüml" userId="e8096884d0bf9b42" providerId="Windows Live" clId="Web-{75F91F00-0458-4408-8BC1-78714EEAD097}" dt="2022-09-22T08:51:10.679" v="205" actId="1076"/>
          <ac:spMkLst>
            <pc:docMk/>
            <pc:sldMk cId="1341626205" sldId="266"/>
            <ac:spMk id="18" creationId="{DD9C027B-6019-41C6-AC90-8AA3056555EE}"/>
          </ac:spMkLst>
        </pc:spChg>
        <pc:spChg chg="add del mod">
          <ac:chgData name="Jannis Blüml" userId="e8096884d0bf9b42" providerId="Windows Live" clId="Web-{75F91F00-0458-4408-8BC1-78714EEAD097}" dt="2022-09-22T08:51:10.679" v="206" actId="1076"/>
          <ac:spMkLst>
            <pc:docMk/>
            <pc:sldMk cId="1341626205" sldId="266"/>
            <ac:spMk id="22" creationId="{74A40757-E01A-4F0C-8010-50CAF28F2BAA}"/>
          </ac:spMkLst>
        </pc:spChg>
      </pc:sldChg>
      <pc:sldChg chg="modSp">
        <pc:chgData name="Jannis Blüml" userId="e8096884d0bf9b42" providerId="Windows Live" clId="Web-{75F91F00-0458-4408-8BC1-78714EEAD097}" dt="2022-09-22T08:52:23.806" v="219" actId="1076"/>
        <pc:sldMkLst>
          <pc:docMk/>
          <pc:sldMk cId="2983174459" sldId="267"/>
        </pc:sldMkLst>
        <pc:spChg chg="mod">
          <ac:chgData name="Jannis Blüml" userId="e8096884d0bf9b42" providerId="Windows Live" clId="Web-{75F91F00-0458-4408-8BC1-78714EEAD097}" dt="2022-09-22T08:52:23.791" v="218" actId="1076"/>
          <ac:spMkLst>
            <pc:docMk/>
            <pc:sldMk cId="2983174459" sldId="267"/>
            <ac:spMk id="8" creationId="{A3E371BE-006E-4CAC-AEE9-82E1D70B2F81}"/>
          </ac:spMkLst>
        </pc:spChg>
        <pc:spChg chg="mod">
          <ac:chgData name="Jannis Blüml" userId="e8096884d0bf9b42" providerId="Windows Live" clId="Web-{75F91F00-0458-4408-8BC1-78714EEAD097}" dt="2022-09-22T08:52:23.806" v="219" actId="1076"/>
          <ac:spMkLst>
            <pc:docMk/>
            <pc:sldMk cId="2983174459" sldId="267"/>
            <ac:spMk id="9" creationId="{9F126E2D-BEFA-42D1-A88D-38E3FA16B2BF}"/>
          </ac:spMkLst>
        </pc:spChg>
        <pc:spChg chg="mod">
          <ac:chgData name="Jannis Blüml" userId="e8096884d0bf9b42" providerId="Windows Live" clId="Web-{75F91F00-0458-4408-8BC1-78714EEAD097}" dt="2022-09-22T08:52:23.759" v="216" actId="1076"/>
          <ac:spMkLst>
            <pc:docMk/>
            <pc:sldMk cId="2983174459" sldId="267"/>
            <ac:spMk id="18" creationId="{DD9C027B-6019-41C6-AC90-8AA3056555EE}"/>
          </ac:spMkLst>
        </pc:spChg>
        <pc:spChg chg="mod">
          <ac:chgData name="Jannis Blüml" userId="e8096884d0bf9b42" providerId="Windows Live" clId="Web-{75F91F00-0458-4408-8BC1-78714EEAD097}" dt="2022-09-22T08:52:23.775" v="217" actId="1076"/>
          <ac:spMkLst>
            <pc:docMk/>
            <pc:sldMk cId="2983174459" sldId="267"/>
            <ac:spMk id="22" creationId="{74A40757-E01A-4F0C-8010-50CAF28F2BAA}"/>
          </ac:spMkLst>
        </pc:spChg>
      </pc:sldChg>
      <pc:sldChg chg="addSp delSp modSp">
        <pc:chgData name="Jannis Blüml" userId="e8096884d0bf9b42" providerId="Windows Live" clId="Web-{75F91F00-0458-4408-8BC1-78714EEAD097}" dt="2022-09-21T14:58:44.394" v="75" actId="1076"/>
        <pc:sldMkLst>
          <pc:docMk/>
          <pc:sldMk cId="1567001425" sldId="272"/>
        </pc:sldMkLst>
        <pc:spChg chg="add del">
          <ac:chgData name="Jannis Blüml" userId="e8096884d0bf9b42" providerId="Windows Live" clId="Web-{75F91F00-0458-4408-8BC1-78714EEAD097}" dt="2022-09-21T14:54:38.999" v="7"/>
          <ac:spMkLst>
            <pc:docMk/>
            <pc:sldMk cId="1567001425" sldId="272"/>
            <ac:spMk id="3" creationId="{370F0947-B062-409B-9E62-3470E69FA1C0}"/>
          </ac:spMkLst>
        </pc:spChg>
        <pc:spChg chg="add del">
          <ac:chgData name="Jannis Blüml" userId="e8096884d0bf9b42" providerId="Windows Live" clId="Web-{75F91F00-0458-4408-8BC1-78714EEAD097}" dt="2022-09-21T14:54:38.999" v="6"/>
          <ac:spMkLst>
            <pc:docMk/>
            <pc:sldMk cId="1567001425" sldId="272"/>
            <ac:spMk id="4" creationId="{E947AFFB-A0D7-4511-B683-007F2E3B0661}"/>
          </ac:spMkLst>
        </pc:spChg>
        <pc:spChg chg="del">
          <ac:chgData name="Jannis Blüml" userId="e8096884d0bf9b42" providerId="Windows Live" clId="Web-{75F91F00-0458-4408-8BC1-78714EEAD097}" dt="2022-09-21T14:54:14.372" v="0"/>
          <ac:spMkLst>
            <pc:docMk/>
            <pc:sldMk cId="1567001425" sldId="272"/>
            <ac:spMk id="5" creationId="{B718FD41-20B0-4212-EE0F-1809B708863A}"/>
          </ac:spMkLst>
        </pc:spChg>
        <pc:spChg chg="add del mod">
          <ac:chgData name="Jannis Blüml" userId="e8096884d0bf9b42" providerId="Windows Live" clId="Web-{75F91F00-0458-4408-8BC1-78714EEAD097}" dt="2022-09-21T14:54:46.281" v="10"/>
          <ac:spMkLst>
            <pc:docMk/>
            <pc:sldMk cId="1567001425" sldId="272"/>
            <ac:spMk id="7" creationId="{0BC58C36-633D-81EA-8E00-6023982D1835}"/>
          </ac:spMkLst>
        </pc:spChg>
        <pc:spChg chg="add del mod">
          <ac:chgData name="Jannis Blüml" userId="e8096884d0bf9b42" providerId="Windows Live" clId="Web-{75F91F00-0458-4408-8BC1-78714EEAD097}" dt="2022-09-21T14:54:38.999" v="8"/>
          <ac:spMkLst>
            <pc:docMk/>
            <pc:sldMk cId="1567001425" sldId="272"/>
            <ac:spMk id="10" creationId="{6C2141B7-38AB-FD03-5807-31C23BED396D}"/>
          </ac:spMkLst>
        </pc:spChg>
        <pc:spChg chg="add del mod">
          <ac:chgData name="Jannis Blüml" userId="e8096884d0bf9b42" providerId="Windows Live" clId="Web-{75F91F00-0458-4408-8BC1-78714EEAD097}" dt="2022-09-21T14:54:38.999" v="6"/>
          <ac:spMkLst>
            <pc:docMk/>
            <pc:sldMk cId="1567001425" sldId="272"/>
            <ac:spMk id="12" creationId="{1E768AC6-9150-76A2-C794-5CAF9EAEED82}"/>
          </ac:spMkLst>
        </pc:spChg>
        <pc:spChg chg="add del mod">
          <ac:chgData name="Jannis Blüml" userId="e8096884d0bf9b42" providerId="Windows Live" clId="Web-{75F91F00-0458-4408-8BC1-78714EEAD097}" dt="2022-09-21T14:58:36.128" v="69"/>
          <ac:spMkLst>
            <pc:docMk/>
            <pc:sldMk cId="1567001425" sldId="272"/>
            <ac:spMk id="14" creationId="{D446C8AC-A8F6-8046-16EC-7C1B43B27C26}"/>
          </ac:spMkLst>
        </pc:spChg>
        <pc:spChg chg="add mod">
          <ac:chgData name="Jannis Blüml" userId="e8096884d0bf9b42" providerId="Windows Live" clId="Web-{75F91F00-0458-4408-8BC1-78714EEAD097}" dt="2022-09-21T14:58:44.316" v="70" actId="1076"/>
          <ac:spMkLst>
            <pc:docMk/>
            <pc:sldMk cId="1567001425" sldId="272"/>
            <ac:spMk id="15" creationId="{7B588E90-D9E1-01BF-8653-E1602DDD707F}"/>
          </ac:spMkLst>
        </pc:spChg>
        <pc:spChg chg="add mod">
          <ac:chgData name="Jannis Blüml" userId="e8096884d0bf9b42" providerId="Windows Live" clId="Web-{75F91F00-0458-4408-8BC1-78714EEAD097}" dt="2022-09-21T14:58:44.332" v="71" actId="1076"/>
          <ac:spMkLst>
            <pc:docMk/>
            <pc:sldMk cId="1567001425" sldId="272"/>
            <ac:spMk id="16" creationId="{53403338-BDD4-0FFD-0392-5E2615DDF4B3}"/>
          </ac:spMkLst>
        </pc:spChg>
        <pc:spChg chg="add mod">
          <ac:chgData name="Jannis Blüml" userId="e8096884d0bf9b42" providerId="Windows Live" clId="Web-{75F91F00-0458-4408-8BC1-78714EEAD097}" dt="2022-09-21T14:58:44.347" v="72" actId="1076"/>
          <ac:spMkLst>
            <pc:docMk/>
            <pc:sldMk cId="1567001425" sldId="272"/>
            <ac:spMk id="17" creationId="{C1B969C6-D991-1AFF-7BF3-0F2B9B73EAB2}"/>
          </ac:spMkLst>
        </pc:spChg>
        <pc:spChg chg="add mod">
          <ac:chgData name="Jannis Blüml" userId="e8096884d0bf9b42" providerId="Windows Live" clId="Web-{75F91F00-0458-4408-8BC1-78714EEAD097}" dt="2022-09-21T14:58:44.363" v="73" actId="1076"/>
          <ac:spMkLst>
            <pc:docMk/>
            <pc:sldMk cId="1567001425" sldId="272"/>
            <ac:spMk id="18" creationId="{0B9E8726-1258-D768-84F9-0197AD6E41F7}"/>
          </ac:spMkLst>
        </pc:spChg>
        <pc:spChg chg="add mod">
          <ac:chgData name="Jannis Blüml" userId="e8096884d0bf9b42" providerId="Windows Live" clId="Web-{75F91F00-0458-4408-8BC1-78714EEAD097}" dt="2022-09-21T14:58:44.378" v="74" actId="1076"/>
          <ac:spMkLst>
            <pc:docMk/>
            <pc:sldMk cId="1567001425" sldId="272"/>
            <ac:spMk id="19" creationId="{A7DFE5BC-5A7B-8F93-D677-8087768F46D1}"/>
          </ac:spMkLst>
        </pc:spChg>
        <pc:spChg chg="add mod">
          <ac:chgData name="Jannis Blüml" userId="e8096884d0bf9b42" providerId="Windows Live" clId="Web-{75F91F00-0458-4408-8BC1-78714EEAD097}" dt="2022-09-21T14:58:44.394" v="75" actId="1076"/>
          <ac:spMkLst>
            <pc:docMk/>
            <pc:sldMk cId="1567001425" sldId="272"/>
            <ac:spMk id="20" creationId="{5D928CC3-120D-17A8-E656-A6AC708D78DA}"/>
          </ac:spMkLst>
        </pc:spChg>
        <pc:picChg chg="add del mod ord">
          <ac:chgData name="Jannis Blüml" userId="e8096884d0bf9b42" providerId="Windows Live" clId="Web-{75F91F00-0458-4408-8BC1-78714EEAD097}" dt="2022-09-21T14:54:49.046" v="11"/>
          <ac:picMkLst>
            <pc:docMk/>
            <pc:sldMk cId="1567001425" sldId="272"/>
            <ac:picMk id="2" creationId="{3B01C577-5209-E843-6DD3-FD73C9565F37}"/>
          </ac:picMkLst>
        </pc:picChg>
        <pc:picChg chg="add del mod ord">
          <ac:chgData name="Jannis Blüml" userId="e8096884d0bf9b42" providerId="Windows Live" clId="Web-{75F91F00-0458-4408-8BC1-78714EEAD097}" dt="2022-09-21T14:54:43.452" v="9"/>
          <ac:picMkLst>
            <pc:docMk/>
            <pc:sldMk cId="1567001425" sldId="272"/>
            <ac:picMk id="8" creationId="{A566FA9C-D7FF-6CC3-2F34-9AE3CEB315CE}"/>
          </ac:picMkLst>
        </pc:picChg>
      </pc:sldChg>
      <pc:sldChg chg="modSp add del">
        <pc:chgData name="Jannis Blüml" userId="e8096884d0bf9b42" providerId="Windows Live" clId="Web-{75F91F00-0458-4408-8BC1-78714EEAD097}" dt="2022-09-22T08:48:41.049" v="192" actId="20577"/>
        <pc:sldMkLst>
          <pc:docMk/>
          <pc:sldMk cId="642989620" sldId="276"/>
        </pc:sldMkLst>
        <pc:spChg chg="mod">
          <ac:chgData name="Jannis Blüml" userId="e8096884d0bf9b42" providerId="Windows Live" clId="Web-{75F91F00-0458-4408-8BC1-78714EEAD097}" dt="2022-09-21T15:01:27.783" v="96" actId="20577"/>
          <ac:spMkLst>
            <pc:docMk/>
            <pc:sldMk cId="642989620" sldId="276"/>
            <ac:spMk id="3" creationId="{0882D87A-9328-423A-8525-6FF1E72AA848}"/>
          </ac:spMkLst>
        </pc:spChg>
        <pc:spChg chg="mod">
          <ac:chgData name="Jannis Blüml" userId="e8096884d0bf9b42" providerId="Windows Live" clId="Web-{75F91F00-0458-4408-8BC1-78714EEAD097}" dt="2022-09-21T14:59:59.885" v="76" actId="20577"/>
          <ac:spMkLst>
            <pc:docMk/>
            <pc:sldMk cId="642989620" sldId="276"/>
            <ac:spMk id="4" creationId="{75F58DE1-A832-4F54-A2F2-343FA9ED98B9}"/>
          </ac:spMkLst>
        </pc:spChg>
        <pc:spChg chg="mod">
          <ac:chgData name="Jannis Blüml" userId="e8096884d0bf9b42" providerId="Windows Live" clId="Web-{75F91F00-0458-4408-8BC1-78714EEAD097}" dt="2022-09-22T08:48:41.049" v="192" actId="20577"/>
          <ac:spMkLst>
            <pc:docMk/>
            <pc:sldMk cId="642989620" sldId="276"/>
            <ac:spMk id="38" creationId="{3AC17722-FC8D-4993-AD51-B3435C1577AF}"/>
          </ac:spMkLst>
        </pc:spChg>
      </pc:sldChg>
      <pc:sldChg chg="modSp">
        <pc:chgData name="Jannis Blüml" userId="e8096884d0bf9b42" providerId="Windows Live" clId="Web-{75F91F00-0458-4408-8BC1-78714EEAD097}" dt="2022-09-22T08:49:09.096" v="194" actId="1076"/>
        <pc:sldMkLst>
          <pc:docMk/>
          <pc:sldMk cId="2053742245" sldId="289"/>
        </pc:sldMkLst>
        <pc:picChg chg="mod">
          <ac:chgData name="Jannis Blüml" userId="e8096884d0bf9b42" providerId="Windows Live" clId="Web-{75F91F00-0458-4408-8BC1-78714EEAD097}" dt="2022-09-22T08:49:09.096" v="194" actId="1076"/>
          <ac:picMkLst>
            <pc:docMk/>
            <pc:sldMk cId="2053742245" sldId="289"/>
            <ac:picMk id="6" creationId="{68ED2730-D09C-4263-8EE1-5B9342F689B9}"/>
          </ac:picMkLst>
        </pc:picChg>
      </pc:sldChg>
      <pc:sldChg chg="modSp">
        <pc:chgData name="Jannis Blüml" userId="e8096884d0bf9b42" providerId="Windows Live" clId="Web-{75F91F00-0458-4408-8BC1-78714EEAD097}" dt="2022-09-22T08:48:55.580" v="193" actId="20577"/>
        <pc:sldMkLst>
          <pc:docMk/>
          <pc:sldMk cId="1249599466" sldId="290"/>
        </pc:sldMkLst>
        <pc:spChg chg="mod">
          <ac:chgData name="Jannis Blüml" userId="e8096884d0bf9b42" providerId="Windows Live" clId="Web-{75F91F00-0458-4408-8BC1-78714EEAD097}" dt="2022-09-22T08:48:55.580" v="193" actId="20577"/>
          <ac:spMkLst>
            <pc:docMk/>
            <pc:sldMk cId="1249599466" sldId="290"/>
            <ac:spMk id="11" creationId="{71B3E3B2-EBAF-41DD-BE38-AE9E57DD3BA0}"/>
          </ac:spMkLst>
        </pc:spChg>
      </pc:sldChg>
      <pc:sldChg chg="modSp">
        <pc:chgData name="Jannis Blüml" userId="e8096884d0bf9b42" providerId="Windows Live" clId="Web-{75F91F00-0458-4408-8BC1-78714EEAD097}" dt="2022-09-21T15:03:16.495" v="114" actId="20577"/>
        <pc:sldMkLst>
          <pc:docMk/>
          <pc:sldMk cId="4166306982" sldId="293"/>
        </pc:sldMkLst>
        <pc:spChg chg="mod">
          <ac:chgData name="Jannis Blüml" userId="e8096884d0bf9b42" providerId="Windows Live" clId="Web-{75F91F00-0458-4408-8BC1-78714EEAD097}" dt="2022-09-21T15:03:16.495" v="114" actId="20577"/>
          <ac:spMkLst>
            <pc:docMk/>
            <pc:sldMk cId="4166306982" sldId="293"/>
            <ac:spMk id="2" creationId="{B97E4C68-57C6-4F82-9BC1-705D3D0B0516}"/>
          </ac:spMkLst>
        </pc:spChg>
        <pc:spChg chg="mod">
          <ac:chgData name="Jannis Blüml" userId="e8096884d0bf9b42" providerId="Windows Live" clId="Web-{75F91F00-0458-4408-8BC1-78714EEAD097}" dt="2022-09-21T15:02:54.837" v="101" actId="20577"/>
          <ac:spMkLst>
            <pc:docMk/>
            <pc:sldMk cId="4166306982" sldId="293"/>
            <ac:spMk id="5" creationId="{D24A0030-0D85-45FA-B8AE-9555B4C5BEC7}"/>
          </ac:spMkLst>
        </pc:spChg>
      </pc:sldChg>
    </pc:docChg>
  </pc:docChgLst>
  <pc:docChgLst>
    <pc:chgData name="Jannis Blüml" userId="e8096884d0bf9b42" providerId="LiveId" clId="{0853D29C-125A-41E4-BD7F-292E2A7378DA}"/>
    <pc:docChg chg="modSld">
      <pc:chgData name="Jannis Blüml" userId="e8096884d0bf9b42" providerId="LiveId" clId="{0853D29C-125A-41E4-BD7F-292E2A7378DA}" dt="2022-09-06T14:43:42.705" v="8" actId="20577"/>
      <pc:docMkLst>
        <pc:docMk/>
      </pc:docMkLst>
      <pc:sldChg chg="modSp mod">
        <pc:chgData name="Jannis Blüml" userId="e8096884d0bf9b42" providerId="LiveId" clId="{0853D29C-125A-41E4-BD7F-292E2A7378DA}" dt="2022-09-06T14:43:42.705" v="8" actId="20577"/>
        <pc:sldMkLst>
          <pc:docMk/>
          <pc:sldMk cId="4166306982" sldId="293"/>
        </pc:sldMkLst>
        <pc:spChg chg="mod">
          <ac:chgData name="Jannis Blüml" userId="e8096884d0bf9b42" providerId="LiveId" clId="{0853D29C-125A-41E4-BD7F-292E2A7378DA}" dt="2022-09-06T11:15:34.086" v="7" actId="20577"/>
          <ac:spMkLst>
            <pc:docMk/>
            <pc:sldMk cId="4166306982" sldId="293"/>
            <ac:spMk id="2" creationId="{B97E4C68-57C6-4F82-9BC1-705D3D0B0516}"/>
          </ac:spMkLst>
        </pc:spChg>
        <pc:spChg chg="mod">
          <ac:chgData name="Jannis Blüml" userId="e8096884d0bf9b42" providerId="LiveId" clId="{0853D29C-125A-41E4-BD7F-292E2A7378DA}" dt="2022-09-06T14:43:42.705" v="8" actId="20577"/>
          <ac:spMkLst>
            <pc:docMk/>
            <pc:sldMk cId="4166306982" sldId="293"/>
            <ac:spMk id="5" creationId="{D24A0030-0D85-45FA-B8AE-9555B4C5BEC7}"/>
          </ac:spMkLst>
        </pc:spChg>
      </pc:sldChg>
    </pc:docChg>
  </pc:docChgLst>
  <pc:docChgLst>
    <pc:chgData name="Jannis Blüml" userId="e8096884d0bf9b42" providerId="LiveId" clId="{6D0D6F0A-B998-4C65-953D-E3A33D8B8D85}"/>
    <pc:docChg chg="undo custSel modSld modMainMaster">
      <pc:chgData name="Jannis Blüml" userId="e8096884d0bf9b42" providerId="LiveId" clId="{6D0D6F0A-B998-4C65-953D-E3A33D8B8D85}" dt="2022-10-16T15:02:46.041" v="365" actId="207"/>
      <pc:docMkLst>
        <pc:docMk/>
      </pc:docMkLst>
      <pc:sldChg chg="addSp delSp modSp mod chgLayout">
        <pc:chgData name="Jannis Blüml" userId="e8096884d0bf9b42" providerId="LiveId" clId="{6D0D6F0A-B998-4C65-953D-E3A33D8B8D85}" dt="2022-10-16T14:54:49.996" v="347" actId="6264"/>
        <pc:sldMkLst>
          <pc:docMk/>
          <pc:sldMk cId="362301237" sldId="256"/>
        </pc:sldMkLst>
        <pc:spChg chg="add del mod">
          <ac:chgData name="Jannis Blüml" userId="e8096884d0bf9b42" providerId="LiveId" clId="{6D0D6F0A-B998-4C65-953D-E3A33D8B8D85}" dt="2022-10-16T14:42:20.586" v="129" actId="6264"/>
          <ac:spMkLst>
            <pc:docMk/>
            <pc:sldMk cId="362301237" sldId="256"/>
            <ac:spMk id="2" creationId="{F5AC0BD4-9BD8-4ED2-87FE-D3B48748EAB1}"/>
          </ac:spMkLst>
        </pc:spChg>
        <pc:spChg chg="add del mod">
          <ac:chgData name="Jannis Blüml" userId="e8096884d0bf9b42" providerId="LiveId" clId="{6D0D6F0A-B998-4C65-953D-E3A33D8B8D85}" dt="2022-10-16T14:42:20.586" v="129" actId="6264"/>
          <ac:spMkLst>
            <pc:docMk/>
            <pc:sldMk cId="362301237" sldId="256"/>
            <ac:spMk id="3" creationId="{92FADDEF-0256-44F8-A792-4D4D5F6C6A81}"/>
          </ac:spMkLst>
        </pc:spChg>
        <pc:spChg chg="mod ord">
          <ac:chgData name="Jannis Blüml" userId="e8096884d0bf9b42" providerId="LiveId" clId="{6D0D6F0A-B998-4C65-953D-E3A33D8B8D85}" dt="2022-10-16T14:54:49.996" v="347" actId="6264"/>
          <ac:spMkLst>
            <pc:docMk/>
            <pc:sldMk cId="362301237" sldId="256"/>
            <ac:spMk id="4" creationId="{B50E3960-5E56-49D2-B477-8A5A88FDACF3}"/>
          </ac:spMkLst>
        </pc:spChg>
        <pc:spChg chg="mod ord">
          <ac:chgData name="Jannis Blüml" userId="e8096884d0bf9b42" providerId="LiveId" clId="{6D0D6F0A-B998-4C65-953D-E3A33D8B8D85}" dt="2022-10-16T14:54:49.996" v="347" actId="6264"/>
          <ac:spMkLst>
            <pc:docMk/>
            <pc:sldMk cId="362301237" sldId="256"/>
            <ac:spMk id="5" creationId="{858B7062-C9FE-446E-AE6A-94D5E6EC4700}"/>
          </ac:spMkLst>
        </pc:spChg>
        <pc:spChg chg="add del mod">
          <ac:chgData name="Jannis Blüml" userId="e8096884d0bf9b42" providerId="LiveId" clId="{6D0D6F0A-B998-4C65-953D-E3A33D8B8D85}" dt="2022-10-16T14:42:41.231" v="136" actId="6264"/>
          <ac:spMkLst>
            <pc:docMk/>
            <pc:sldMk cId="362301237" sldId="256"/>
            <ac:spMk id="6" creationId="{7F5303BE-65F7-494C-AE20-A885A6AD7455}"/>
          </ac:spMkLst>
        </pc:spChg>
        <pc:spChg chg="add del mod">
          <ac:chgData name="Jannis Blüml" userId="e8096884d0bf9b42" providerId="LiveId" clId="{6D0D6F0A-B998-4C65-953D-E3A33D8B8D85}" dt="2022-10-16T14:42:41.231" v="136" actId="6264"/>
          <ac:spMkLst>
            <pc:docMk/>
            <pc:sldMk cId="362301237" sldId="256"/>
            <ac:spMk id="7" creationId="{97C988D2-7BF0-472B-A74D-2482FC398724}"/>
          </ac:spMkLst>
        </pc:spChg>
        <pc:spChg chg="add del mod">
          <ac:chgData name="Jannis Blüml" userId="e8096884d0bf9b42" providerId="LiveId" clId="{6D0D6F0A-B998-4C65-953D-E3A33D8B8D85}" dt="2022-10-16T14:54:49.996" v="347" actId="6264"/>
          <ac:spMkLst>
            <pc:docMk/>
            <pc:sldMk cId="362301237" sldId="256"/>
            <ac:spMk id="8" creationId="{B584978B-965C-4413-B7B7-1B15805D14BD}"/>
          </ac:spMkLst>
        </pc:spChg>
        <pc:spChg chg="add del mod">
          <ac:chgData name="Jannis Blüml" userId="e8096884d0bf9b42" providerId="LiveId" clId="{6D0D6F0A-B998-4C65-953D-E3A33D8B8D85}" dt="2022-10-16T14:54:49.996" v="347" actId="6264"/>
          <ac:spMkLst>
            <pc:docMk/>
            <pc:sldMk cId="362301237" sldId="256"/>
            <ac:spMk id="9" creationId="{75A3DFB9-B93E-4076-AF86-4E76146B8C94}"/>
          </ac:spMkLst>
        </pc:spChg>
      </pc:sldChg>
      <pc:sldChg chg="addSp delSp modSp mod chgLayout">
        <pc:chgData name="Jannis Blüml" userId="e8096884d0bf9b42" providerId="LiveId" clId="{6D0D6F0A-B998-4C65-953D-E3A33D8B8D85}" dt="2022-10-16T14:56:14.234" v="349" actId="2711"/>
        <pc:sldMkLst>
          <pc:docMk/>
          <pc:sldMk cId="2875384618" sldId="257"/>
        </pc:sldMkLst>
        <pc:spChg chg="add del mod">
          <ac:chgData name="Jannis Blüml" userId="e8096884d0bf9b42" providerId="LiveId" clId="{6D0D6F0A-B998-4C65-953D-E3A33D8B8D85}" dt="2022-10-16T14:43:53.567" v="158" actId="6264"/>
          <ac:spMkLst>
            <pc:docMk/>
            <pc:sldMk cId="2875384618" sldId="257"/>
            <ac:spMk id="2" creationId="{B1F5DF2E-7DD8-4AD5-B063-B794551154CE}"/>
          </ac:spMkLst>
        </pc:spChg>
        <pc:spChg chg="add del mod">
          <ac:chgData name="Jannis Blüml" userId="e8096884d0bf9b42" providerId="LiveId" clId="{6D0D6F0A-B998-4C65-953D-E3A33D8B8D85}" dt="2022-10-16T14:43:53.567" v="158" actId="6264"/>
          <ac:spMkLst>
            <pc:docMk/>
            <pc:sldMk cId="2875384618" sldId="257"/>
            <ac:spMk id="3" creationId="{EB17480C-4523-4788-89F2-226AA9612136}"/>
          </ac:spMkLst>
        </pc:spChg>
        <pc:spChg chg="add del mod ord">
          <ac:chgData name="Jannis Blüml" userId="e8096884d0bf9b42" providerId="LiveId" clId="{6D0D6F0A-B998-4C65-953D-E3A33D8B8D85}" dt="2022-10-16T14:45:03.753" v="178" actId="6264"/>
          <ac:spMkLst>
            <pc:docMk/>
            <pc:sldMk cId="2875384618" sldId="257"/>
            <ac:spMk id="4" creationId="{5CA5BB33-C0FF-4643-A695-99F078317BEE}"/>
          </ac:spMkLst>
        </pc:spChg>
        <pc:spChg chg="mod ord">
          <ac:chgData name="Jannis Blüml" userId="e8096884d0bf9b42" providerId="LiveId" clId="{6D0D6F0A-B998-4C65-953D-E3A33D8B8D85}" dt="2022-10-16T14:56:14.234" v="349" actId="2711"/>
          <ac:spMkLst>
            <pc:docMk/>
            <pc:sldMk cId="2875384618" sldId="257"/>
            <ac:spMk id="5" creationId="{F4B918EC-DC48-4C65-B1D9-52D8FA7AF728}"/>
          </ac:spMkLst>
        </pc:spChg>
        <pc:spChg chg="add del mod">
          <ac:chgData name="Jannis Blüml" userId="e8096884d0bf9b42" providerId="LiveId" clId="{6D0D6F0A-B998-4C65-953D-E3A33D8B8D85}" dt="2022-10-16T14:45:03.753" v="178" actId="6264"/>
          <ac:spMkLst>
            <pc:docMk/>
            <pc:sldMk cId="2875384618" sldId="257"/>
            <ac:spMk id="6" creationId="{6091CCA0-2D82-4EDB-8FB9-E3DE02A63ADC}"/>
          </ac:spMkLst>
        </pc:spChg>
        <pc:spChg chg="add del mod">
          <ac:chgData name="Jannis Blüml" userId="e8096884d0bf9b42" providerId="LiveId" clId="{6D0D6F0A-B998-4C65-953D-E3A33D8B8D85}" dt="2022-10-16T14:45:03.753" v="178" actId="6264"/>
          <ac:spMkLst>
            <pc:docMk/>
            <pc:sldMk cId="2875384618" sldId="257"/>
            <ac:spMk id="7" creationId="{E556CB5E-15F4-41C4-8026-5357ABCA9C4C}"/>
          </ac:spMkLst>
        </pc:spChg>
        <pc:spChg chg="add mod ord">
          <ac:chgData name="Jannis Blüml" userId="e8096884d0bf9b42" providerId="LiveId" clId="{6D0D6F0A-B998-4C65-953D-E3A33D8B8D85}" dt="2022-10-16T14:45:03.753" v="178" actId="6264"/>
          <ac:spMkLst>
            <pc:docMk/>
            <pc:sldMk cId="2875384618" sldId="257"/>
            <ac:spMk id="8" creationId="{6733B8C8-DBB9-4C83-BE11-44FCE28655CB}"/>
          </ac:spMkLst>
        </pc:spChg>
        <pc:spChg chg="mod ord">
          <ac:chgData name="Jannis Blüml" userId="e8096884d0bf9b42" providerId="LiveId" clId="{6D0D6F0A-B998-4C65-953D-E3A33D8B8D85}" dt="2022-10-16T14:45:03.753" v="178" actId="6264"/>
          <ac:spMkLst>
            <pc:docMk/>
            <pc:sldMk cId="2875384618" sldId="257"/>
            <ac:spMk id="9" creationId="{0AC62CC3-8725-463C-9FF6-D656E1904C0E}"/>
          </ac:spMkLst>
        </pc:spChg>
      </pc:sldChg>
      <pc:sldChg chg="addSp delSp modSp mod chgLayout">
        <pc:chgData name="Jannis Blüml" userId="e8096884d0bf9b42" providerId="LiveId" clId="{6D0D6F0A-B998-4C65-953D-E3A33D8B8D85}" dt="2022-10-16T14:45:18.110" v="182" actId="478"/>
        <pc:sldMkLst>
          <pc:docMk/>
          <pc:sldMk cId="2090529587" sldId="258"/>
        </pc:sldMkLst>
        <pc:spChg chg="mod ord">
          <ac:chgData name="Jannis Blüml" userId="e8096884d0bf9b42" providerId="LiveId" clId="{6D0D6F0A-B998-4C65-953D-E3A33D8B8D85}" dt="2022-10-16T14:45:13.537" v="180" actId="27636"/>
          <ac:spMkLst>
            <pc:docMk/>
            <pc:sldMk cId="2090529587" sldId="258"/>
            <ac:spMk id="2" creationId="{E4FD4039-005E-4179-81EA-89DC24D52F69}"/>
          </ac:spMkLst>
        </pc:spChg>
        <pc:spChg chg="add del mod">
          <ac:chgData name="Jannis Blüml" userId="e8096884d0bf9b42" providerId="LiveId" clId="{6D0D6F0A-B998-4C65-953D-E3A33D8B8D85}" dt="2022-10-16T14:45:13.500" v="179" actId="6264"/>
          <ac:spMkLst>
            <pc:docMk/>
            <pc:sldMk cId="2090529587" sldId="258"/>
            <ac:spMk id="3" creationId="{509AE4AF-5ED3-4943-BB57-2064B24F353D}"/>
          </ac:spMkLst>
        </pc:spChg>
        <pc:spChg chg="add del mod ord">
          <ac:chgData name="Jannis Blüml" userId="e8096884d0bf9b42" providerId="LiveId" clId="{6D0D6F0A-B998-4C65-953D-E3A33D8B8D85}" dt="2022-10-16T14:45:17.277" v="181" actId="478"/>
          <ac:spMkLst>
            <pc:docMk/>
            <pc:sldMk cId="2090529587" sldId="258"/>
            <ac:spMk id="6" creationId="{676AAE98-F747-47A3-A44A-58F24EB23DC6}"/>
          </ac:spMkLst>
        </pc:spChg>
        <pc:spChg chg="add del mod ord">
          <ac:chgData name="Jannis Blüml" userId="e8096884d0bf9b42" providerId="LiveId" clId="{6D0D6F0A-B998-4C65-953D-E3A33D8B8D85}" dt="2022-10-16T14:45:18.110" v="182" actId="478"/>
          <ac:spMkLst>
            <pc:docMk/>
            <pc:sldMk cId="2090529587" sldId="258"/>
            <ac:spMk id="10" creationId="{6F6AD601-93E9-41FB-8B0F-5B8627794A0A}"/>
          </ac:spMkLst>
        </pc:spChg>
      </pc:sldChg>
      <pc:sldChg chg="addSp delSp modSp mod chgLayout">
        <pc:chgData name="Jannis Blüml" userId="e8096884d0bf9b42" providerId="LiveId" clId="{6D0D6F0A-B998-4C65-953D-E3A33D8B8D85}" dt="2022-10-16T15:02:38.538" v="362" actId="207"/>
        <pc:sldMkLst>
          <pc:docMk/>
          <pc:sldMk cId="2886451522" sldId="259"/>
        </pc:sldMkLst>
        <pc:spChg chg="mod ord">
          <ac:chgData name="Jannis Blüml" userId="e8096884d0bf9b42" providerId="LiveId" clId="{6D0D6F0A-B998-4C65-953D-E3A33D8B8D85}" dt="2022-10-16T15:02:32.682" v="359" actId="6264"/>
          <ac:spMkLst>
            <pc:docMk/>
            <pc:sldMk cId="2886451522" sldId="259"/>
            <ac:spMk id="2" creationId="{B1357636-FEC6-4E8D-A33D-A352AC2D7F89}"/>
          </ac:spMkLst>
        </pc:spChg>
        <pc:spChg chg="mod ord">
          <ac:chgData name="Jannis Blüml" userId="e8096884d0bf9b42" providerId="LiveId" clId="{6D0D6F0A-B998-4C65-953D-E3A33D8B8D85}" dt="2022-10-16T15:02:32.682" v="359" actId="6264"/>
          <ac:spMkLst>
            <pc:docMk/>
            <pc:sldMk cId="2886451522" sldId="259"/>
            <ac:spMk id="3" creationId="{C75B8472-4C17-40DC-A403-3D3649790AA7}"/>
          </ac:spMkLst>
        </pc:spChg>
        <pc:spChg chg="add del mod">
          <ac:chgData name="Jannis Blüml" userId="e8096884d0bf9b42" providerId="LiveId" clId="{6D0D6F0A-B998-4C65-953D-E3A33D8B8D85}" dt="2022-10-16T15:02:32.682" v="359" actId="6264"/>
          <ac:spMkLst>
            <pc:docMk/>
            <pc:sldMk cId="2886451522" sldId="259"/>
            <ac:spMk id="5" creationId="{11EF49A5-7930-4738-B429-966FB3A11383}"/>
          </ac:spMkLst>
        </pc:spChg>
        <pc:spChg chg="add del mod">
          <ac:chgData name="Jannis Blüml" userId="e8096884d0bf9b42" providerId="LiveId" clId="{6D0D6F0A-B998-4C65-953D-E3A33D8B8D85}" dt="2022-10-16T14:45:49.421" v="195" actId="6264"/>
          <ac:spMkLst>
            <pc:docMk/>
            <pc:sldMk cId="2886451522" sldId="259"/>
            <ac:spMk id="5" creationId="{5F516277-C82C-4323-85E7-686A25CDABD0}"/>
          </ac:spMkLst>
        </pc:spChg>
        <pc:spChg chg="add del mod">
          <ac:chgData name="Jannis Blüml" userId="e8096884d0bf9b42" providerId="LiveId" clId="{6D0D6F0A-B998-4C65-953D-E3A33D8B8D85}" dt="2022-10-16T15:02:32.682" v="359" actId="6264"/>
          <ac:spMkLst>
            <pc:docMk/>
            <pc:sldMk cId="2886451522" sldId="259"/>
            <ac:spMk id="7" creationId="{61D530D2-EB53-43A7-8076-427618FF682B}"/>
          </ac:spMkLst>
        </pc:spChg>
        <pc:spChg chg="add del mod">
          <ac:chgData name="Jannis Blüml" userId="e8096884d0bf9b42" providerId="LiveId" clId="{6D0D6F0A-B998-4C65-953D-E3A33D8B8D85}" dt="2022-10-16T14:45:49.421" v="195" actId="6264"/>
          <ac:spMkLst>
            <pc:docMk/>
            <pc:sldMk cId="2886451522" sldId="259"/>
            <ac:spMk id="7" creationId="{7849310E-F392-4321-BB5B-902B6A0E3083}"/>
          </ac:spMkLst>
        </pc:spChg>
        <pc:spChg chg="add del mod ord">
          <ac:chgData name="Jannis Blüml" userId="e8096884d0bf9b42" providerId="LiveId" clId="{6D0D6F0A-B998-4C65-953D-E3A33D8B8D85}" dt="2022-10-16T14:45:53.148" v="197" actId="478"/>
          <ac:spMkLst>
            <pc:docMk/>
            <pc:sldMk cId="2886451522" sldId="259"/>
            <ac:spMk id="8" creationId="{532DDF9B-C226-44B8-BADC-435D248A3153}"/>
          </ac:spMkLst>
        </pc:spChg>
        <pc:spChg chg="add del mod">
          <ac:chgData name="Jannis Blüml" userId="e8096884d0bf9b42" providerId="LiveId" clId="{6D0D6F0A-B998-4C65-953D-E3A33D8B8D85}" dt="2022-10-16T15:02:32.682" v="359" actId="6264"/>
          <ac:spMkLst>
            <pc:docMk/>
            <pc:sldMk cId="2886451522" sldId="259"/>
            <ac:spMk id="8" creationId="{8527E2D9-9C2D-4EFB-9C97-F6BB74537CA9}"/>
          </ac:spMkLst>
        </pc:spChg>
        <pc:spChg chg="add del mod ord">
          <ac:chgData name="Jannis Blüml" userId="e8096884d0bf9b42" providerId="LiveId" clId="{6D0D6F0A-B998-4C65-953D-E3A33D8B8D85}" dt="2022-10-16T14:47:06.295" v="228" actId="478"/>
          <ac:spMkLst>
            <pc:docMk/>
            <pc:sldMk cId="2886451522" sldId="259"/>
            <ac:spMk id="9" creationId="{32E83A92-4552-40EC-B922-C90A82C3FDB3}"/>
          </ac:spMkLst>
        </pc:spChg>
        <pc:spChg chg="add del mod ord">
          <ac:chgData name="Jannis Blüml" userId="e8096884d0bf9b42" providerId="LiveId" clId="{6D0D6F0A-B998-4C65-953D-E3A33D8B8D85}" dt="2022-10-16T15:02:32.682" v="359" actId="6264"/>
          <ac:spMkLst>
            <pc:docMk/>
            <pc:sldMk cId="2886451522" sldId="259"/>
            <ac:spMk id="9" creationId="{694C9A8C-75D4-4C5A-A2C8-7999C214E1C1}"/>
          </ac:spMkLst>
        </pc:spChg>
        <pc:spChg chg="add del mod">
          <ac:chgData name="Jannis Blüml" userId="e8096884d0bf9b42" providerId="LiveId" clId="{6D0D6F0A-B998-4C65-953D-E3A33D8B8D85}" dt="2022-10-16T14:46:56.615" v="215" actId="6264"/>
          <ac:spMkLst>
            <pc:docMk/>
            <pc:sldMk cId="2886451522" sldId="259"/>
            <ac:spMk id="10" creationId="{F18F3858-33F4-4B75-BF88-7CA02A8CB3B1}"/>
          </ac:spMkLst>
        </pc:spChg>
        <pc:spChg chg="add del mod">
          <ac:chgData name="Jannis Blüml" userId="e8096884d0bf9b42" providerId="LiveId" clId="{6D0D6F0A-B998-4C65-953D-E3A33D8B8D85}" dt="2022-10-16T14:46:56.615" v="215" actId="6264"/>
          <ac:spMkLst>
            <pc:docMk/>
            <pc:sldMk cId="2886451522" sldId="259"/>
            <ac:spMk id="11" creationId="{410B7014-E570-4FA9-BD73-D8CFE9E74C0B}"/>
          </ac:spMkLst>
        </pc:spChg>
        <pc:spChg chg="add del mod">
          <ac:chgData name="Jannis Blüml" userId="e8096884d0bf9b42" providerId="LiveId" clId="{6D0D6F0A-B998-4C65-953D-E3A33D8B8D85}" dt="2022-10-16T14:46:56.615" v="215" actId="6264"/>
          <ac:spMkLst>
            <pc:docMk/>
            <pc:sldMk cId="2886451522" sldId="259"/>
            <ac:spMk id="12" creationId="{039F43C8-0A7B-4F30-8677-53FFF9B411DF}"/>
          </ac:spMkLst>
        </pc:spChg>
        <pc:spChg chg="add mod ord">
          <ac:chgData name="Jannis Blüml" userId="e8096884d0bf9b42" providerId="LiveId" clId="{6D0D6F0A-B998-4C65-953D-E3A33D8B8D85}" dt="2022-10-16T15:02:38.538" v="362" actId="207"/>
          <ac:spMkLst>
            <pc:docMk/>
            <pc:sldMk cId="2886451522" sldId="259"/>
            <ac:spMk id="13" creationId="{9CD9809D-405E-42DF-8F8F-11C1BE9ECFC1}"/>
          </ac:spMkLst>
        </pc:spChg>
      </pc:sldChg>
      <pc:sldChg chg="addSp delSp modSp mod chgLayout">
        <pc:chgData name="Jannis Blüml" userId="e8096884d0bf9b42" providerId="LiveId" clId="{6D0D6F0A-B998-4C65-953D-E3A33D8B8D85}" dt="2022-10-16T14:48:52.965" v="261" actId="20577"/>
        <pc:sldMkLst>
          <pc:docMk/>
          <pc:sldMk cId="733583315" sldId="260"/>
        </pc:sldMkLst>
        <pc:spChg chg="add del mod">
          <ac:chgData name="Jannis Blüml" userId="e8096884d0bf9b42" providerId="LiveId" clId="{6D0D6F0A-B998-4C65-953D-E3A33D8B8D85}" dt="2022-10-16T14:48:36.644" v="256" actId="6264"/>
          <ac:spMkLst>
            <pc:docMk/>
            <pc:sldMk cId="733583315" sldId="260"/>
            <ac:spMk id="2" creationId="{4B05C784-A189-4019-9474-7B3F277C2407}"/>
          </ac:spMkLst>
        </pc:spChg>
        <pc:spChg chg="add mod ord">
          <ac:chgData name="Jannis Blüml" userId="e8096884d0bf9b42" providerId="LiveId" clId="{6D0D6F0A-B998-4C65-953D-E3A33D8B8D85}" dt="2022-10-16T14:48:38.364" v="257"/>
          <ac:spMkLst>
            <pc:docMk/>
            <pc:sldMk cId="733583315" sldId="260"/>
            <ac:spMk id="3" creationId="{73F2BC8D-445D-4B50-90DA-D0138112B18A}"/>
          </ac:spMkLst>
        </pc:spChg>
        <pc:spChg chg="add mod ord">
          <ac:chgData name="Jannis Blüml" userId="e8096884d0bf9b42" providerId="LiveId" clId="{6D0D6F0A-B998-4C65-953D-E3A33D8B8D85}" dt="2022-10-16T14:48:52.965" v="261" actId="20577"/>
          <ac:spMkLst>
            <pc:docMk/>
            <pc:sldMk cId="733583315" sldId="260"/>
            <ac:spMk id="4" creationId="{D251A9DE-DBF9-4D67-A8C1-ECF3A5F29FC2}"/>
          </ac:spMkLst>
        </pc:spChg>
        <pc:spChg chg="mod ord">
          <ac:chgData name="Jannis Blüml" userId="e8096884d0bf9b42" providerId="LiveId" clId="{6D0D6F0A-B998-4C65-953D-E3A33D8B8D85}" dt="2022-10-16T14:48:47.959" v="259" actId="27636"/>
          <ac:spMkLst>
            <pc:docMk/>
            <pc:sldMk cId="733583315" sldId="260"/>
            <ac:spMk id="5" creationId="{511DB71B-7A3F-4390-BB1A-16556EF232A4}"/>
          </ac:spMkLst>
        </pc:spChg>
        <pc:spChg chg="del mod">
          <ac:chgData name="Jannis Blüml" userId="e8096884d0bf9b42" providerId="LiveId" clId="{6D0D6F0A-B998-4C65-953D-E3A33D8B8D85}" dt="2022-10-16T14:48:36.644" v="256" actId="6264"/>
          <ac:spMkLst>
            <pc:docMk/>
            <pc:sldMk cId="733583315" sldId="260"/>
            <ac:spMk id="6" creationId="{88F0CC7F-6EF6-4FF7-B9A5-1820335216D8}"/>
          </ac:spMkLst>
        </pc:spChg>
      </pc:sldChg>
      <pc:sldChg chg="addSp delSp modSp mod chgLayout">
        <pc:chgData name="Jannis Blüml" userId="e8096884d0bf9b42" providerId="LiveId" clId="{6D0D6F0A-B998-4C65-953D-E3A33D8B8D85}" dt="2022-10-16T15:02:46.041" v="365" actId="207"/>
        <pc:sldMkLst>
          <pc:docMk/>
          <pc:sldMk cId="3841750339" sldId="261"/>
        </pc:sldMkLst>
        <pc:spChg chg="mod ord">
          <ac:chgData name="Jannis Blüml" userId="e8096884d0bf9b42" providerId="LiveId" clId="{6D0D6F0A-B998-4C65-953D-E3A33D8B8D85}" dt="2022-10-16T14:47:54.399" v="241" actId="27636"/>
          <ac:spMkLst>
            <pc:docMk/>
            <pc:sldMk cId="3841750339" sldId="261"/>
            <ac:spMk id="2" creationId="{B1357636-FEC6-4E8D-A33D-A352AC2D7F89}"/>
          </ac:spMkLst>
        </pc:spChg>
        <pc:spChg chg="add del mod">
          <ac:chgData name="Jannis Blüml" userId="e8096884d0bf9b42" providerId="LiveId" clId="{6D0D6F0A-B998-4C65-953D-E3A33D8B8D85}" dt="2022-10-16T14:47:48.211" v="238" actId="6264"/>
          <ac:spMkLst>
            <pc:docMk/>
            <pc:sldMk cId="3841750339" sldId="261"/>
            <ac:spMk id="4" creationId="{45E1DF3D-33BC-4008-B89F-AB68DFFFB3D8}"/>
          </ac:spMkLst>
        </pc:spChg>
        <pc:spChg chg="add del mod">
          <ac:chgData name="Jannis Blüml" userId="e8096884d0bf9b42" providerId="LiveId" clId="{6D0D6F0A-B998-4C65-953D-E3A33D8B8D85}" dt="2022-10-16T14:47:48.211" v="238" actId="6264"/>
          <ac:spMkLst>
            <pc:docMk/>
            <pc:sldMk cId="3841750339" sldId="261"/>
            <ac:spMk id="5" creationId="{730406D9-2014-4F05-82A6-FE5A918C0835}"/>
          </ac:spMkLst>
        </pc:spChg>
        <pc:spChg chg="add del mod ord">
          <ac:chgData name="Jannis Blüml" userId="e8096884d0bf9b42" providerId="LiveId" clId="{6D0D6F0A-B998-4C65-953D-E3A33D8B8D85}" dt="2022-10-16T14:48:05.908" v="248" actId="478"/>
          <ac:spMkLst>
            <pc:docMk/>
            <pc:sldMk cId="3841750339" sldId="261"/>
            <ac:spMk id="6" creationId="{BFEA5EFF-CA06-424C-9DB4-9312B9612FD4}"/>
          </ac:spMkLst>
        </pc:spChg>
        <pc:spChg chg="mod ord">
          <ac:chgData name="Jannis Blüml" userId="e8096884d0bf9b42" providerId="LiveId" clId="{6D0D6F0A-B998-4C65-953D-E3A33D8B8D85}" dt="2022-10-16T14:48:23.536" v="254" actId="242"/>
          <ac:spMkLst>
            <pc:docMk/>
            <pc:sldMk cId="3841750339" sldId="261"/>
            <ac:spMk id="7" creationId="{156EE5D8-7F1F-4B61-9862-7D75A995F335}"/>
          </ac:spMkLst>
        </pc:spChg>
        <pc:spChg chg="add mod ord">
          <ac:chgData name="Jannis Blüml" userId="e8096884d0bf9b42" providerId="LiveId" clId="{6D0D6F0A-B998-4C65-953D-E3A33D8B8D85}" dt="2022-10-16T15:02:46.041" v="365" actId="207"/>
          <ac:spMkLst>
            <pc:docMk/>
            <pc:sldMk cId="3841750339" sldId="261"/>
            <ac:spMk id="8" creationId="{BF00D3CB-F180-4229-82D7-31D44E1D7B92}"/>
          </ac:spMkLst>
        </pc:spChg>
      </pc:sldChg>
      <pc:sldChg chg="addSp delSp modSp mod modClrScheme chgLayout">
        <pc:chgData name="Jannis Blüml" userId="e8096884d0bf9b42" providerId="LiveId" clId="{6D0D6F0A-B998-4C65-953D-E3A33D8B8D85}" dt="2022-10-16T14:50:02.185" v="274" actId="403"/>
        <pc:sldMkLst>
          <pc:docMk/>
          <pc:sldMk cId="3468404569" sldId="262"/>
        </pc:sldMkLst>
        <pc:spChg chg="add del mod">
          <ac:chgData name="Jannis Blüml" userId="e8096884d0bf9b42" providerId="LiveId" clId="{6D0D6F0A-B998-4C65-953D-E3A33D8B8D85}" dt="2022-10-16T14:49:05.134" v="263" actId="6264"/>
          <ac:spMkLst>
            <pc:docMk/>
            <pc:sldMk cId="3468404569" sldId="262"/>
            <ac:spMk id="3" creationId="{B419656E-A7D3-4FCD-A86E-6A167C37D320}"/>
          </ac:spMkLst>
        </pc:spChg>
        <pc:spChg chg="add del mod ord">
          <ac:chgData name="Jannis Blüml" userId="e8096884d0bf9b42" providerId="LiveId" clId="{6D0D6F0A-B998-4C65-953D-E3A33D8B8D85}" dt="2022-10-16T14:49:09.688" v="265" actId="700"/>
          <ac:spMkLst>
            <pc:docMk/>
            <pc:sldMk cId="3468404569" sldId="262"/>
            <ac:spMk id="4" creationId="{C1AB74B4-DE7F-457D-9F36-6C891317D086}"/>
          </ac:spMkLst>
        </pc:spChg>
        <pc:spChg chg="add del mod ord">
          <ac:chgData name="Jannis Blüml" userId="e8096884d0bf9b42" providerId="LiveId" clId="{6D0D6F0A-B998-4C65-953D-E3A33D8B8D85}" dt="2022-10-16T14:49:09.688" v="265" actId="700"/>
          <ac:spMkLst>
            <pc:docMk/>
            <pc:sldMk cId="3468404569" sldId="262"/>
            <ac:spMk id="5" creationId="{726CD369-EEE0-4A8E-A7B4-9DE36EB670A7}"/>
          </ac:spMkLst>
        </pc:spChg>
        <pc:spChg chg="del mod">
          <ac:chgData name="Jannis Blüml" userId="e8096884d0bf9b42" providerId="LiveId" clId="{6D0D6F0A-B998-4C65-953D-E3A33D8B8D85}" dt="2022-10-16T14:49:05.134" v="263" actId="6264"/>
          <ac:spMkLst>
            <pc:docMk/>
            <pc:sldMk cId="3468404569" sldId="262"/>
            <ac:spMk id="6" creationId="{66A05FC8-3A28-447D-8607-FCE7501BF68C}"/>
          </ac:spMkLst>
        </pc:spChg>
        <pc:spChg chg="add del mod ord">
          <ac:chgData name="Jannis Blüml" userId="e8096884d0bf9b42" providerId="LiveId" clId="{6D0D6F0A-B998-4C65-953D-E3A33D8B8D85}" dt="2022-10-16T14:49:09.688" v="265" actId="700"/>
          <ac:spMkLst>
            <pc:docMk/>
            <pc:sldMk cId="3468404569" sldId="262"/>
            <ac:spMk id="7" creationId="{90AEFED5-5482-4267-AF5D-2E34DB25FA70}"/>
          </ac:spMkLst>
        </pc:spChg>
        <pc:spChg chg="mod ord">
          <ac:chgData name="Jannis Blüml" userId="e8096884d0bf9b42" providerId="LiveId" clId="{6D0D6F0A-B998-4C65-953D-E3A33D8B8D85}" dt="2022-10-16T14:50:02.185" v="274" actId="403"/>
          <ac:spMkLst>
            <pc:docMk/>
            <pc:sldMk cId="3468404569" sldId="262"/>
            <ac:spMk id="8" creationId="{5D147985-76DD-4B71-92B0-E34A774DE181}"/>
          </ac:spMkLst>
        </pc:spChg>
        <pc:spChg chg="add mod ord">
          <ac:chgData name="Jannis Blüml" userId="e8096884d0bf9b42" providerId="LiveId" clId="{6D0D6F0A-B998-4C65-953D-E3A33D8B8D85}" dt="2022-10-16T14:49:14.251" v="267" actId="242"/>
          <ac:spMkLst>
            <pc:docMk/>
            <pc:sldMk cId="3468404569" sldId="262"/>
            <ac:spMk id="9" creationId="{DB0C7198-6CC8-4530-A64E-FD912E585EAE}"/>
          </ac:spMkLst>
        </pc:spChg>
        <pc:spChg chg="add mod ord">
          <ac:chgData name="Jannis Blüml" userId="e8096884d0bf9b42" providerId="LiveId" clId="{6D0D6F0A-B998-4C65-953D-E3A33D8B8D85}" dt="2022-10-16T14:49:09.688" v="265" actId="700"/>
          <ac:spMkLst>
            <pc:docMk/>
            <pc:sldMk cId="3468404569" sldId="262"/>
            <ac:spMk id="10" creationId="{465C2D0F-3665-4F23-B4C4-65DB677AD665}"/>
          </ac:spMkLst>
        </pc:spChg>
        <pc:spChg chg="add mod ord">
          <ac:chgData name="Jannis Blüml" userId="e8096884d0bf9b42" providerId="LiveId" clId="{6D0D6F0A-B998-4C65-953D-E3A33D8B8D85}" dt="2022-10-16T14:49:25.661" v="269"/>
          <ac:spMkLst>
            <pc:docMk/>
            <pc:sldMk cId="3468404569" sldId="262"/>
            <ac:spMk id="11" creationId="{B5607E03-7AB1-4D2D-AB92-27C2D9FD3097}"/>
          </ac:spMkLst>
        </pc:spChg>
      </pc:sldChg>
      <pc:sldChg chg="addSp delSp modSp mod chgLayout">
        <pc:chgData name="Jannis Blüml" userId="e8096884d0bf9b42" providerId="LiveId" clId="{6D0D6F0A-B998-4C65-953D-E3A33D8B8D85}" dt="2022-10-16T14:50:19.827" v="277" actId="14100"/>
        <pc:sldMkLst>
          <pc:docMk/>
          <pc:sldMk cId="3761629704" sldId="263"/>
        </pc:sldMkLst>
        <pc:spChg chg="add del mod">
          <ac:chgData name="Jannis Blüml" userId="e8096884d0bf9b42" providerId="LiveId" clId="{6D0D6F0A-B998-4C65-953D-E3A33D8B8D85}" dt="2022-10-16T14:49:31.346" v="270" actId="6264"/>
          <ac:spMkLst>
            <pc:docMk/>
            <pc:sldMk cId="3761629704" sldId="263"/>
            <ac:spMk id="2" creationId="{7153C312-7989-4C97-9AD8-35D0362B8D03}"/>
          </ac:spMkLst>
        </pc:spChg>
        <pc:spChg chg="add mod ord">
          <ac:chgData name="Jannis Blüml" userId="e8096884d0bf9b42" providerId="LiveId" clId="{6D0D6F0A-B998-4C65-953D-E3A33D8B8D85}" dt="2022-10-16T14:49:31.346" v="270" actId="6264"/>
          <ac:spMkLst>
            <pc:docMk/>
            <pc:sldMk cId="3761629704" sldId="263"/>
            <ac:spMk id="3" creationId="{E306AAFB-6BCC-42AB-AB3B-59DD9FDC38F3}"/>
          </ac:spMkLst>
        </pc:spChg>
        <pc:spChg chg="add mod ord">
          <ac:chgData name="Jannis Blüml" userId="e8096884d0bf9b42" providerId="LiveId" clId="{6D0D6F0A-B998-4C65-953D-E3A33D8B8D85}" dt="2022-10-16T14:49:31.346" v="270" actId="6264"/>
          <ac:spMkLst>
            <pc:docMk/>
            <pc:sldMk cId="3761629704" sldId="263"/>
            <ac:spMk id="4" creationId="{F4BDBB47-9FE1-4027-BD4C-DF03F50E256B}"/>
          </ac:spMkLst>
        </pc:spChg>
        <pc:spChg chg="mod ord">
          <ac:chgData name="Jannis Blüml" userId="e8096884d0bf9b42" providerId="LiveId" clId="{6D0D6F0A-B998-4C65-953D-E3A33D8B8D85}" dt="2022-10-16T14:50:08.785" v="275" actId="403"/>
          <ac:spMkLst>
            <pc:docMk/>
            <pc:sldMk cId="3761629704" sldId="263"/>
            <ac:spMk id="5" creationId="{589B7FC4-91CD-4FFE-9215-86586F130216}"/>
          </ac:spMkLst>
        </pc:spChg>
        <pc:spChg chg="add mod ord">
          <ac:chgData name="Jannis Blüml" userId="e8096884d0bf9b42" providerId="LiveId" clId="{6D0D6F0A-B998-4C65-953D-E3A33D8B8D85}" dt="2022-10-16T14:49:39.841" v="273"/>
          <ac:spMkLst>
            <pc:docMk/>
            <pc:sldMk cId="3761629704" sldId="263"/>
            <ac:spMk id="6" creationId="{DDEF2DD1-53EB-4B1A-8F5C-7D2BBA28170C}"/>
          </ac:spMkLst>
        </pc:spChg>
        <pc:spChg chg="del">
          <ac:chgData name="Jannis Blüml" userId="e8096884d0bf9b42" providerId="LiveId" clId="{6D0D6F0A-B998-4C65-953D-E3A33D8B8D85}" dt="2022-10-16T14:49:31.346" v="270" actId="6264"/>
          <ac:spMkLst>
            <pc:docMk/>
            <pc:sldMk cId="3761629704" sldId="263"/>
            <ac:spMk id="7" creationId="{6121630C-E7AE-4CED-B995-FF87D7417675}"/>
          </ac:spMkLst>
        </pc:spChg>
        <pc:spChg chg="del">
          <ac:chgData name="Jannis Blüml" userId="e8096884d0bf9b42" providerId="LiveId" clId="{6D0D6F0A-B998-4C65-953D-E3A33D8B8D85}" dt="2022-10-16T14:49:31.346" v="270" actId="6264"/>
          <ac:spMkLst>
            <pc:docMk/>
            <pc:sldMk cId="3761629704" sldId="263"/>
            <ac:spMk id="8" creationId="{1285FD7F-1E38-43DC-AF83-00430C4C9F6A}"/>
          </ac:spMkLst>
        </pc:spChg>
        <pc:spChg chg="mod">
          <ac:chgData name="Jannis Blüml" userId="e8096884d0bf9b42" providerId="LiveId" clId="{6D0D6F0A-B998-4C65-953D-E3A33D8B8D85}" dt="2022-10-16T14:50:19.827" v="277" actId="14100"/>
          <ac:spMkLst>
            <pc:docMk/>
            <pc:sldMk cId="3761629704" sldId="263"/>
            <ac:spMk id="9" creationId="{1123D4BC-7BCC-4378-9C22-E3242CCD8FD2}"/>
          </ac:spMkLst>
        </pc:spChg>
        <pc:spChg chg="mod">
          <ac:chgData name="Jannis Blüml" userId="e8096884d0bf9b42" providerId="LiveId" clId="{6D0D6F0A-B998-4C65-953D-E3A33D8B8D85}" dt="2022-10-16T14:50:17.514" v="276" actId="14100"/>
          <ac:spMkLst>
            <pc:docMk/>
            <pc:sldMk cId="3761629704" sldId="263"/>
            <ac:spMk id="12" creationId="{CB210ED8-C6CE-4A92-8D08-7BBED6998AE3}"/>
          </ac:spMkLst>
        </pc:spChg>
      </pc:sldChg>
      <pc:sldChg chg="addSp delSp modSp mod chgLayout">
        <pc:chgData name="Jannis Blüml" userId="e8096884d0bf9b42" providerId="LiveId" clId="{6D0D6F0A-B998-4C65-953D-E3A33D8B8D85}" dt="2022-10-16T14:50:58.501" v="295" actId="1035"/>
        <pc:sldMkLst>
          <pc:docMk/>
          <pc:sldMk cId="1341626205" sldId="266"/>
        </pc:sldMkLst>
        <pc:spChg chg="add del mod">
          <ac:chgData name="Jannis Blüml" userId="e8096884d0bf9b42" providerId="LiveId" clId="{6D0D6F0A-B998-4C65-953D-E3A33D8B8D85}" dt="2022-10-16T14:50:29.868" v="278" actId="6264"/>
          <ac:spMkLst>
            <pc:docMk/>
            <pc:sldMk cId="1341626205" sldId="266"/>
            <ac:spMk id="2" creationId="{499F82D6-5103-4B2C-91A8-ECB1248144D9}"/>
          </ac:spMkLst>
        </pc:spChg>
        <pc:spChg chg="add mod ord">
          <ac:chgData name="Jannis Blüml" userId="e8096884d0bf9b42" providerId="LiveId" clId="{6D0D6F0A-B998-4C65-953D-E3A33D8B8D85}" dt="2022-10-16T14:50:29.868" v="278" actId="6264"/>
          <ac:spMkLst>
            <pc:docMk/>
            <pc:sldMk cId="1341626205" sldId="266"/>
            <ac:spMk id="3" creationId="{9D9A4A9D-0615-4A30-8A6A-73EA3A95482D}"/>
          </ac:spMkLst>
        </pc:spChg>
        <pc:spChg chg="add mod ord">
          <ac:chgData name="Jannis Blüml" userId="e8096884d0bf9b42" providerId="LiveId" clId="{6D0D6F0A-B998-4C65-953D-E3A33D8B8D85}" dt="2022-10-16T14:50:29.868" v="278" actId="6264"/>
          <ac:spMkLst>
            <pc:docMk/>
            <pc:sldMk cId="1341626205" sldId="266"/>
            <ac:spMk id="4" creationId="{3F1D6E2F-E5E0-4CA3-9BA6-06B4E362F2C2}"/>
          </ac:spMkLst>
        </pc:spChg>
        <pc:spChg chg="mod ord">
          <ac:chgData name="Jannis Blüml" userId="e8096884d0bf9b42" providerId="LiveId" clId="{6D0D6F0A-B998-4C65-953D-E3A33D8B8D85}" dt="2022-10-16T14:50:37.626" v="283" actId="27636"/>
          <ac:spMkLst>
            <pc:docMk/>
            <pc:sldMk cId="1341626205" sldId="266"/>
            <ac:spMk id="5" creationId="{589B7FC4-91CD-4FFE-9215-86586F130216}"/>
          </ac:spMkLst>
        </pc:spChg>
        <pc:spChg chg="add mod ord">
          <ac:chgData name="Jannis Blüml" userId="e8096884d0bf9b42" providerId="LiveId" clId="{6D0D6F0A-B998-4C65-953D-E3A33D8B8D85}" dt="2022-10-16T14:50:39.311" v="284"/>
          <ac:spMkLst>
            <pc:docMk/>
            <pc:sldMk cId="1341626205" sldId="266"/>
            <ac:spMk id="6" creationId="{05100DC3-BB62-4F1A-BB56-188A0D0BF74B}"/>
          </ac:spMkLst>
        </pc:spChg>
        <pc:spChg chg="mod">
          <ac:chgData name="Jannis Blüml" userId="e8096884d0bf9b42" providerId="LiveId" clId="{6D0D6F0A-B998-4C65-953D-E3A33D8B8D85}" dt="2022-10-16T14:50:53.679" v="291" actId="1037"/>
          <ac:spMkLst>
            <pc:docMk/>
            <pc:sldMk cId="1341626205" sldId="266"/>
            <ac:spMk id="13" creationId="{C0F07F94-AA79-4483-8B49-170B9B63461C}"/>
          </ac:spMkLst>
        </pc:spChg>
        <pc:spChg chg="mod">
          <ac:chgData name="Jannis Blüml" userId="e8096884d0bf9b42" providerId="LiveId" clId="{6D0D6F0A-B998-4C65-953D-E3A33D8B8D85}" dt="2022-10-16T14:50:53.679" v="291" actId="1037"/>
          <ac:spMkLst>
            <pc:docMk/>
            <pc:sldMk cId="1341626205" sldId="266"/>
            <ac:spMk id="14" creationId="{161DBC65-83D9-4E57-87E2-362670B05C1E}"/>
          </ac:spMkLst>
        </pc:spChg>
        <pc:spChg chg="mod">
          <ac:chgData name="Jannis Blüml" userId="e8096884d0bf9b42" providerId="LiveId" clId="{6D0D6F0A-B998-4C65-953D-E3A33D8B8D85}" dt="2022-10-16T14:50:58.501" v="295" actId="1035"/>
          <ac:spMkLst>
            <pc:docMk/>
            <pc:sldMk cId="1341626205" sldId="266"/>
            <ac:spMk id="15" creationId="{FB182456-106A-40B0-B641-7AF29A74224A}"/>
          </ac:spMkLst>
        </pc:spChg>
        <pc:spChg chg="mod">
          <ac:chgData name="Jannis Blüml" userId="e8096884d0bf9b42" providerId="LiveId" clId="{6D0D6F0A-B998-4C65-953D-E3A33D8B8D85}" dt="2022-10-16T14:50:58.501" v="295" actId="1035"/>
          <ac:spMkLst>
            <pc:docMk/>
            <pc:sldMk cId="1341626205" sldId="266"/>
            <ac:spMk id="16" creationId="{CD2B7911-7657-45CF-B27A-FBCC8CCFD515}"/>
          </ac:spMkLst>
        </pc:spChg>
        <pc:spChg chg="del">
          <ac:chgData name="Jannis Blüml" userId="e8096884d0bf9b42" providerId="LiveId" clId="{6D0D6F0A-B998-4C65-953D-E3A33D8B8D85}" dt="2022-10-16T14:50:29.868" v="278" actId="6264"/>
          <ac:spMkLst>
            <pc:docMk/>
            <pc:sldMk cId="1341626205" sldId="266"/>
            <ac:spMk id="19" creationId="{D0618E8D-55BC-4DBB-A937-FAA81CE4D67D}"/>
          </ac:spMkLst>
        </pc:spChg>
        <pc:spChg chg="del">
          <ac:chgData name="Jannis Blüml" userId="e8096884d0bf9b42" providerId="LiveId" clId="{6D0D6F0A-B998-4C65-953D-E3A33D8B8D85}" dt="2022-10-16T14:50:29.868" v="278" actId="6264"/>
          <ac:spMkLst>
            <pc:docMk/>
            <pc:sldMk cId="1341626205" sldId="266"/>
            <ac:spMk id="20" creationId="{832C5699-C506-4E92-96F4-035615D19726}"/>
          </ac:spMkLst>
        </pc:spChg>
      </pc:sldChg>
      <pc:sldChg chg="addSp delSp modSp mod chgLayout">
        <pc:chgData name="Jannis Blüml" userId="e8096884d0bf9b42" providerId="LiveId" clId="{6D0D6F0A-B998-4C65-953D-E3A33D8B8D85}" dt="2022-10-16T14:51:28.573" v="308" actId="14100"/>
        <pc:sldMkLst>
          <pc:docMk/>
          <pc:sldMk cId="2983174459" sldId="267"/>
        </pc:sldMkLst>
        <pc:spChg chg="add del mod">
          <ac:chgData name="Jannis Blüml" userId="e8096884d0bf9b42" providerId="LiveId" clId="{6D0D6F0A-B998-4C65-953D-E3A33D8B8D85}" dt="2022-10-16T14:51:09.075" v="298" actId="6264"/>
          <ac:spMkLst>
            <pc:docMk/>
            <pc:sldMk cId="2983174459" sldId="267"/>
            <ac:spMk id="2" creationId="{8F46C692-319D-42E3-9FAD-B0C402B0463D}"/>
          </ac:spMkLst>
        </pc:spChg>
        <pc:spChg chg="del">
          <ac:chgData name="Jannis Blüml" userId="e8096884d0bf9b42" providerId="LiveId" clId="{6D0D6F0A-B998-4C65-953D-E3A33D8B8D85}" dt="2022-10-16T14:51:09.075" v="298" actId="6264"/>
          <ac:spMkLst>
            <pc:docMk/>
            <pc:sldMk cId="2983174459" sldId="267"/>
            <ac:spMk id="3" creationId="{417550EE-BB56-43D3-AAAA-D6D4E524CC9F}"/>
          </ac:spMkLst>
        </pc:spChg>
        <pc:spChg chg="del">
          <ac:chgData name="Jannis Blüml" userId="e8096884d0bf9b42" providerId="LiveId" clId="{6D0D6F0A-B998-4C65-953D-E3A33D8B8D85}" dt="2022-10-16T14:51:09.075" v="298" actId="6264"/>
          <ac:spMkLst>
            <pc:docMk/>
            <pc:sldMk cId="2983174459" sldId="267"/>
            <ac:spMk id="4" creationId="{703495F6-084F-426D-B81C-82A4E31B1636}"/>
          </ac:spMkLst>
        </pc:spChg>
        <pc:spChg chg="mod ord">
          <ac:chgData name="Jannis Blüml" userId="e8096884d0bf9b42" providerId="LiveId" clId="{6D0D6F0A-B998-4C65-953D-E3A33D8B8D85}" dt="2022-10-16T14:51:09.075" v="298" actId="6264"/>
          <ac:spMkLst>
            <pc:docMk/>
            <pc:sldMk cId="2983174459" sldId="267"/>
            <ac:spMk id="5" creationId="{589B7FC4-91CD-4FFE-9215-86586F130216}"/>
          </ac:spMkLst>
        </pc:spChg>
        <pc:spChg chg="add mod ord">
          <ac:chgData name="Jannis Blüml" userId="e8096884d0bf9b42" providerId="LiveId" clId="{6D0D6F0A-B998-4C65-953D-E3A33D8B8D85}" dt="2022-10-16T14:51:09.075" v="298" actId="6264"/>
          <ac:spMkLst>
            <pc:docMk/>
            <pc:sldMk cId="2983174459" sldId="267"/>
            <ac:spMk id="6" creationId="{9BA4A2DF-D65A-4355-9561-77CBEBBE78C0}"/>
          </ac:spMkLst>
        </pc:spChg>
        <pc:spChg chg="add mod ord">
          <ac:chgData name="Jannis Blüml" userId="e8096884d0bf9b42" providerId="LiveId" clId="{6D0D6F0A-B998-4C65-953D-E3A33D8B8D85}" dt="2022-10-16T14:51:09.075" v="298" actId="6264"/>
          <ac:spMkLst>
            <pc:docMk/>
            <pc:sldMk cId="2983174459" sldId="267"/>
            <ac:spMk id="7" creationId="{65020E81-A5FD-4AF5-874C-E495C11DF34D}"/>
          </ac:spMkLst>
        </pc:spChg>
        <pc:spChg chg="add mod ord">
          <ac:chgData name="Jannis Blüml" userId="e8096884d0bf9b42" providerId="LiveId" clId="{6D0D6F0A-B998-4C65-953D-E3A33D8B8D85}" dt="2022-10-16T14:51:10.447" v="299"/>
          <ac:spMkLst>
            <pc:docMk/>
            <pc:sldMk cId="2983174459" sldId="267"/>
            <ac:spMk id="8" creationId="{7493A962-D9F4-4D1A-993A-984E3065D43D}"/>
          </ac:spMkLst>
        </pc:spChg>
        <pc:spChg chg="mod">
          <ac:chgData name="Jannis Blüml" userId="e8096884d0bf9b42" providerId="LiveId" clId="{6D0D6F0A-B998-4C65-953D-E3A33D8B8D85}" dt="2022-10-16T14:51:20.521" v="302" actId="14100"/>
          <ac:spMkLst>
            <pc:docMk/>
            <pc:sldMk cId="2983174459" sldId="267"/>
            <ac:spMk id="11" creationId="{A8DDF5B6-9496-4295-AEF7-3B93A22071FA}"/>
          </ac:spMkLst>
        </pc:spChg>
        <pc:spChg chg="mod">
          <ac:chgData name="Jannis Blüml" userId="e8096884d0bf9b42" providerId="LiveId" clId="{6D0D6F0A-B998-4C65-953D-E3A33D8B8D85}" dt="2022-10-16T14:51:14.926" v="300" actId="14100"/>
          <ac:spMkLst>
            <pc:docMk/>
            <pc:sldMk cId="2983174459" sldId="267"/>
            <ac:spMk id="12" creationId="{9B3795A7-4D61-43FF-9A26-6BC55BE39ED6}"/>
          </ac:spMkLst>
        </pc:spChg>
        <pc:spChg chg="mod">
          <ac:chgData name="Jannis Blüml" userId="e8096884d0bf9b42" providerId="LiveId" clId="{6D0D6F0A-B998-4C65-953D-E3A33D8B8D85}" dt="2022-10-16T14:51:28.573" v="308" actId="14100"/>
          <ac:spMkLst>
            <pc:docMk/>
            <pc:sldMk cId="2983174459" sldId="267"/>
            <ac:spMk id="13" creationId="{E1F1F24A-9AE4-4709-B7A2-6C69E1DD67B9}"/>
          </ac:spMkLst>
        </pc:spChg>
        <pc:spChg chg="mod">
          <ac:chgData name="Jannis Blüml" userId="e8096884d0bf9b42" providerId="LiveId" clId="{6D0D6F0A-B998-4C65-953D-E3A33D8B8D85}" dt="2022-10-16T14:51:28.573" v="308" actId="14100"/>
          <ac:spMkLst>
            <pc:docMk/>
            <pc:sldMk cId="2983174459" sldId="267"/>
            <ac:spMk id="14" creationId="{AD8B21AC-D70B-4AED-9BD6-3E88AB59199E}"/>
          </ac:spMkLst>
        </pc:spChg>
      </pc:sldChg>
      <pc:sldChg chg="addSp delSp modSp mod chgLayout">
        <pc:chgData name="Jannis Blüml" userId="e8096884d0bf9b42" providerId="LiveId" clId="{6D0D6F0A-B998-4C65-953D-E3A33D8B8D85}" dt="2022-10-16T14:52:27.881" v="326" actId="20577"/>
        <pc:sldMkLst>
          <pc:docMk/>
          <pc:sldMk cId="2770999457" sldId="268"/>
        </pc:sldMkLst>
        <pc:spChg chg="add del mod">
          <ac:chgData name="Jannis Blüml" userId="e8096884d0bf9b42" providerId="LiveId" clId="{6D0D6F0A-B998-4C65-953D-E3A33D8B8D85}" dt="2022-10-16T14:52:16.698" v="320" actId="6264"/>
          <ac:spMkLst>
            <pc:docMk/>
            <pc:sldMk cId="2770999457" sldId="268"/>
            <ac:spMk id="2" creationId="{D544034F-7BA8-4346-9B28-76DA21BBB422}"/>
          </ac:spMkLst>
        </pc:spChg>
        <pc:spChg chg="del mod">
          <ac:chgData name="Jannis Blüml" userId="e8096884d0bf9b42" providerId="LiveId" clId="{6D0D6F0A-B998-4C65-953D-E3A33D8B8D85}" dt="2022-10-16T14:52:16.698" v="320" actId="6264"/>
          <ac:spMkLst>
            <pc:docMk/>
            <pc:sldMk cId="2770999457" sldId="268"/>
            <ac:spMk id="3" creationId="{B5927480-FD94-4DB1-A1C4-0546FFED85FB}"/>
          </ac:spMkLst>
        </pc:spChg>
        <pc:spChg chg="add mod ord">
          <ac:chgData name="Jannis Blüml" userId="e8096884d0bf9b42" providerId="LiveId" clId="{6D0D6F0A-B998-4C65-953D-E3A33D8B8D85}" dt="2022-10-16T14:52:20.009" v="322" actId="242"/>
          <ac:spMkLst>
            <pc:docMk/>
            <pc:sldMk cId="2770999457" sldId="268"/>
            <ac:spMk id="4" creationId="{336D39ED-C78C-452A-80BB-DC0BC0F9999B}"/>
          </ac:spMkLst>
        </pc:spChg>
        <pc:spChg chg="mod ord">
          <ac:chgData name="Jannis Blüml" userId="e8096884d0bf9b42" providerId="LiveId" clId="{6D0D6F0A-B998-4C65-953D-E3A33D8B8D85}" dt="2022-10-16T14:52:24.546" v="324" actId="27636"/>
          <ac:spMkLst>
            <pc:docMk/>
            <pc:sldMk cId="2770999457" sldId="268"/>
            <ac:spMk id="5" creationId="{589B7FC4-91CD-4FFE-9215-86586F130216}"/>
          </ac:spMkLst>
        </pc:spChg>
        <pc:spChg chg="add mod ord">
          <ac:chgData name="Jannis Blüml" userId="e8096884d0bf9b42" providerId="LiveId" clId="{6D0D6F0A-B998-4C65-953D-E3A33D8B8D85}" dt="2022-10-16T14:52:27.881" v="326" actId="20577"/>
          <ac:spMkLst>
            <pc:docMk/>
            <pc:sldMk cId="2770999457" sldId="268"/>
            <ac:spMk id="6" creationId="{C29C7C76-1A75-4DD3-A449-579C6987D090}"/>
          </ac:spMkLst>
        </pc:spChg>
      </pc:sldChg>
      <pc:sldChg chg="addSp delSp modSp mod chgLayout">
        <pc:chgData name="Jannis Blüml" userId="e8096884d0bf9b42" providerId="LiveId" clId="{6D0D6F0A-B998-4C65-953D-E3A33D8B8D85}" dt="2022-10-16T14:53:05.644" v="336"/>
        <pc:sldMkLst>
          <pc:docMk/>
          <pc:sldMk cId="3157171946" sldId="269"/>
        </pc:sldMkLst>
        <pc:spChg chg="add del mod">
          <ac:chgData name="Jannis Blüml" userId="e8096884d0bf9b42" providerId="LiveId" clId="{6D0D6F0A-B998-4C65-953D-E3A33D8B8D85}" dt="2022-10-16T14:53:04.735" v="335" actId="6264"/>
          <ac:spMkLst>
            <pc:docMk/>
            <pc:sldMk cId="3157171946" sldId="269"/>
            <ac:spMk id="2" creationId="{81BD461B-41B4-4EF5-A08E-BFED7CBB97AE}"/>
          </ac:spMkLst>
        </pc:spChg>
        <pc:spChg chg="add mod ord">
          <ac:chgData name="Jannis Blüml" userId="e8096884d0bf9b42" providerId="LiveId" clId="{6D0D6F0A-B998-4C65-953D-E3A33D8B8D85}" dt="2022-10-16T14:53:05.644" v="336"/>
          <ac:spMkLst>
            <pc:docMk/>
            <pc:sldMk cId="3157171946" sldId="269"/>
            <ac:spMk id="3" creationId="{53A1FDDA-D370-46E2-A5DE-073C4DE95A0D}"/>
          </ac:spMkLst>
        </pc:spChg>
        <pc:spChg chg="mod ord">
          <ac:chgData name="Jannis Blüml" userId="e8096884d0bf9b42" providerId="LiveId" clId="{6D0D6F0A-B998-4C65-953D-E3A33D8B8D85}" dt="2022-10-16T14:53:04.735" v="335" actId="6264"/>
          <ac:spMkLst>
            <pc:docMk/>
            <pc:sldMk cId="3157171946" sldId="269"/>
            <ac:spMk id="4" creationId="{98F66EEE-8A37-486C-9272-75BE3B3B5CAB}"/>
          </ac:spMkLst>
        </pc:spChg>
        <pc:spChg chg="del mod">
          <ac:chgData name="Jannis Blüml" userId="e8096884d0bf9b42" providerId="LiveId" clId="{6D0D6F0A-B998-4C65-953D-E3A33D8B8D85}" dt="2022-10-16T14:53:04.735" v="335" actId="6264"/>
          <ac:spMkLst>
            <pc:docMk/>
            <pc:sldMk cId="3157171946" sldId="269"/>
            <ac:spMk id="5" creationId="{187B156B-CBA4-403E-8A5B-F33533BCBAD6}"/>
          </ac:spMkLst>
        </pc:spChg>
        <pc:spChg chg="add mod ord">
          <ac:chgData name="Jannis Blüml" userId="e8096884d0bf9b42" providerId="LiveId" clId="{6D0D6F0A-B998-4C65-953D-E3A33D8B8D85}" dt="2022-10-16T14:53:04.735" v="335" actId="6264"/>
          <ac:spMkLst>
            <pc:docMk/>
            <pc:sldMk cId="3157171946" sldId="269"/>
            <ac:spMk id="6" creationId="{3DE11F5C-CFA8-4779-B708-CF4E1ECC036E}"/>
          </ac:spMkLst>
        </pc:spChg>
      </pc:sldChg>
      <pc:sldChg chg="addSp delSp modSp mod modClrScheme chgLayout">
        <pc:chgData name="Jannis Blüml" userId="e8096884d0bf9b42" providerId="LiveId" clId="{6D0D6F0A-B998-4C65-953D-E3A33D8B8D85}" dt="2022-10-16T14:52:04.699" v="318"/>
        <pc:sldMkLst>
          <pc:docMk/>
          <pc:sldMk cId="2777743659" sldId="275"/>
        </pc:sldMkLst>
        <pc:spChg chg="mod ord">
          <ac:chgData name="Jannis Blüml" userId="e8096884d0bf9b42" providerId="LiveId" clId="{6D0D6F0A-B998-4C65-953D-E3A33D8B8D85}" dt="2022-10-16T14:52:03.804" v="317" actId="700"/>
          <ac:spMkLst>
            <pc:docMk/>
            <pc:sldMk cId="2777743659" sldId="275"/>
            <ac:spMk id="2" creationId="{A487C0E8-FD9A-4A2F-A45D-554F10B0AC83}"/>
          </ac:spMkLst>
        </pc:spChg>
        <pc:spChg chg="mod ord">
          <ac:chgData name="Jannis Blüml" userId="e8096884d0bf9b42" providerId="LiveId" clId="{6D0D6F0A-B998-4C65-953D-E3A33D8B8D85}" dt="2022-10-16T14:52:03.804" v="317" actId="700"/>
          <ac:spMkLst>
            <pc:docMk/>
            <pc:sldMk cId="2777743659" sldId="275"/>
            <ac:spMk id="3" creationId="{B2FDAD6B-D87C-4678-A2E7-BF8194D4DD23}"/>
          </ac:spMkLst>
        </pc:spChg>
        <pc:spChg chg="add del mod">
          <ac:chgData name="Jannis Blüml" userId="e8096884d0bf9b42" providerId="LiveId" clId="{6D0D6F0A-B998-4C65-953D-E3A33D8B8D85}" dt="2022-10-16T14:51:41.010" v="311" actId="6264"/>
          <ac:spMkLst>
            <pc:docMk/>
            <pc:sldMk cId="2777743659" sldId="275"/>
            <ac:spMk id="4" creationId="{677B744D-D2F9-42E3-9396-BF2BC1A9B231}"/>
          </ac:spMkLst>
        </pc:spChg>
        <pc:spChg chg="add del mod">
          <ac:chgData name="Jannis Blüml" userId="e8096884d0bf9b42" providerId="LiveId" clId="{6D0D6F0A-B998-4C65-953D-E3A33D8B8D85}" dt="2022-10-16T14:51:41.010" v="311" actId="6264"/>
          <ac:spMkLst>
            <pc:docMk/>
            <pc:sldMk cId="2777743659" sldId="275"/>
            <ac:spMk id="6" creationId="{6013E699-0668-44BB-BC01-3510308CF23D}"/>
          </ac:spMkLst>
        </pc:spChg>
        <pc:spChg chg="add del mod ord">
          <ac:chgData name="Jannis Blüml" userId="e8096884d0bf9b42" providerId="LiveId" clId="{6D0D6F0A-B998-4C65-953D-E3A33D8B8D85}" dt="2022-10-16T14:51:41.010" v="311" actId="6264"/>
          <ac:spMkLst>
            <pc:docMk/>
            <pc:sldMk cId="2777743659" sldId="275"/>
            <ac:spMk id="7" creationId="{4ED09B3D-6C3A-4917-BA19-E0F720EE9574}"/>
          </ac:spMkLst>
        </pc:spChg>
        <pc:spChg chg="add del mod">
          <ac:chgData name="Jannis Blüml" userId="e8096884d0bf9b42" providerId="LiveId" clId="{6D0D6F0A-B998-4C65-953D-E3A33D8B8D85}" dt="2022-10-16T14:51:46.796" v="313" actId="6264"/>
          <ac:spMkLst>
            <pc:docMk/>
            <pc:sldMk cId="2777743659" sldId="275"/>
            <ac:spMk id="8" creationId="{0F7EA0CD-C03D-420E-9A86-C7D13FBB3A55}"/>
          </ac:spMkLst>
        </pc:spChg>
        <pc:spChg chg="add del mod">
          <ac:chgData name="Jannis Blüml" userId="e8096884d0bf9b42" providerId="LiveId" clId="{6D0D6F0A-B998-4C65-953D-E3A33D8B8D85}" dt="2022-10-16T14:51:46.796" v="313" actId="6264"/>
          <ac:spMkLst>
            <pc:docMk/>
            <pc:sldMk cId="2777743659" sldId="275"/>
            <ac:spMk id="9" creationId="{358913BE-B299-465C-A4A3-8C3C25B72069}"/>
          </ac:spMkLst>
        </pc:spChg>
        <pc:spChg chg="add del mod ord">
          <ac:chgData name="Jannis Blüml" userId="e8096884d0bf9b42" providerId="LiveId" clId="{6D0D6F0A-B998-4C65-953D-E3A33D8B8D85}" dt="2022-10-16T14:51:51.851" v="315" actId="700"/>
          <ac:spMkLst>
            <pc:docMk/>
            <pc:sldMk cId="2777743659" sldId="275"/>
            <ac:spMk id="10" creationId="{03973D25-5E23-4E25-B118-82D53F6D8846}"/>
          </ac:spMkLst>
        </pc:spChg>
        <pc:spChg chg="add del mod ord">
          <ac:chgData name="Jannis Blüml" userId="e8096884d0bf9b42" providerId="LiveId" clId="{6D0D6F0A-B998-4C65-953D-E3A33D8B8D85}" dt="2022-10-16T14:51:57.390" v="316" actId="700"/>
          <ac:spMkLst>
            <pc:docMk/>
            <pc:sldMk cId="2777743659" sldId="275"/>
            <ac:spMk id="11" creationId="{7038968F-0DD0-4ED7-A46D-A7F397BBA7F3}"/>
          </ac:spMkLst>
        </pc:spChg>
        <pc:spChg chg="add del mod ord">
          <ac:chgData name="Jannis Blüml" userId="e8096884d0bf9b42" providerId="LiveId" clId="{6D0D6F0A-B998-4C65-953D-E3A33D8B8D85}" dt="2022-10-16T14:51:57.390" v="316" actId="700"/>
          <ac:spMkLst>
            <pc:docMk/>
            <pc:sldMk cId="2777743659" sldId="275"/>
            <ac:spMk id="12" creationId="{37DC16B7-844E-4B2B-BD22-2CE8A39BC748}"/>
          </ac:spMkLst>
        </pc:spChg>
        <pc:spChg chg="add del mod ord">
          <ac:chgData name="Jannis Blüml" userId="e8096884d0bf9b42" providerId="LiveId" clId="{6D0D6F0A-B998-4C65-953D-E3A33D8B8D85}" dt="2022-10-16T14:52:03.804" v="317" actId="700"/>
          <ac:spMkLst>
            <pc:docMk/>
            <pc:sldMk cId="2777743659" sldId="275"/>
            <ac:spMk id="13" creationId="{F76F1870-0D5E-4D33-87B9-67EE22B48EBD}"/>
          </ac:spMkLst>
        </pc:spChg>
        <pc:spChg chg="add mod ord">
          <ac:chgData name="Jannis Blüml" userId="e8096884d0bf9b42" providerId="LiveId" clId="{6D0D6F0A-B998-4C65-953D-E3A33D8B8D85}" dt="2022-10-16T14:52:04.699" v="318"/>
          <ac:spMkLst>
            <pc:docMk/>
            <pc:sldMk cId="2777743659" sldId="275"/>
            <ac:spMk id="14" creationId="{5DF320C9-CD0D-4C8F-9769-EA76492C209D}"/>
          </ac:spMkLst>
        </pc:spChg>
        <pc:spChg chg="add mod ord">
          <ac:chgData name="Jannis Blüml" userId="e8096884d0bf9b42" providerId="LiveId" clId="{6D0D6F0A-B998-4C65-953D-E3A33D8B8D85}" dt="2022-10-16T14:52:03.804" v="317" actId="700"/>
          <ac:spMkLst>
            <pc:docMk/>
            <pc:sldMk cId="2777743659" sldId="275"/>
            <ac:spMk id="15" creationId="{546336F4-F5FA-4548-BBDF-5FCF670A336C}"/>
          </ac:spMkLst>
        </pc:spChg>
      </pc:sldChg>
      <pc:sldChg chg="addSp delSp modSp mod chgLayout">
        <pc:chgData name="Jannis Blüml" userId="e8096884d0bf9b42" providerId="LiveId" clId="{6D0D6F0A-B998-4C65-953D-E3A33D8B8D85}" dt="2022-10-16T14:54:54.528" v="348" actId="1076"/>
        <pc:sldMkLst>
          <pc:docMk/>
          <pc:sldMk cId="2374469785" sldId="282"/>
        </pc:sldMkLst>
        <pc:spChg chg="mod ord">
          <ac:chgData name="Jannis Blüml" userId="e8096884d0bf9b42" providerId="LiveId" clId="{6D0D6F0A-B998-4C65-953D-E3A33D8B8D85}" dt="2022-10-16T14:42:40.684" v="135" actId="6264"/>
          <ac:spMkLst>
            <pc:docMk/>
            <pc:sldMk cId="2374469785" sldId="282"/>
            <ac:spMk id="2" creationId="{85E1FC82-6F14-4B82-9A59-B102EE75AB64}"/>
          </ac:spMkLst>
        </pc:spChg>
        <pc:spChg chg="add del mod">
          <ac:chgData name="Jannis Blüml" userId="e8096884d0bf9b42" providerId="LiveId" clId="{6D0D6F0A-B998-4C65-953D-E3A33D8B8D85}" dt="2022-10-16T14:42:40.684" v="135" actId="6264"/>
          <ac:spMkLst>
            <pc:docMk/>
            <pc:sldMk cId="2374469785" sldId="282"/>
            <ac:spMk id="3" creationId="{BCFC3398-8AAF-4AE6-A5AD-84407FE36FC1}"/>
          </ac:spMkLst>
        </pc:spChg>
        <pc:spChg chg="add del mod">
          <ac:chgData name="Jannis Blüml" userId="e8096884d0bf9b42" providerId="LiveId" clId="{6D0D6F0A-B998-4C65-953D-E3A33D8B8D85}" dt="2022-10-16T14:42:40.684" v="135" actId="6264"/>
          <ac:spMkLst>
            <pc:docMk/>
            <pc:sldMk cId="2374469785" sldId="282"/>
            <ac:spMk id="4" creationId="{A39BE932-7A74-4B7A-B03C-9EBD298ECE3E}"/>
          </ac:spMkLst>
        </pc:spChg>
        <pc:spChg chg="add del mod">
          <ac:chgData name="Jannis Blüml" userId="e8096884d0bf9b42" providerId="LiveId" clId="{6D0D6F0A-B998-4C65-953D-E3A33D8B8D85}" dt="2022-10-16T14:42:40.684" v="135" actId="6264"/>
          <ac:spMkLst>
            <pc:docMk/>
            <pc:sldMk cId="2374469785" sldId="282"/>
            <ac:spMk id="5" creationId="{E7D9B415-BE04-4755-936C-680FCD439232}"/>
          </ac:spMkLst>
        </pc:spChg>
        <pc:spChg chg="add del mod ord">
          <ac:chgData name="Jannis Blüml" userId="e8096884d0bf9b42" providerId="LiveId" clId="{6D0D6F0A-B998-4C65-953D-E3A33D8B8D85}" dt="2022-10-16T14:42:40.684" v="135" actId="6264"/>
          <ac:spMkLst>
            <pc:docMk/>
            <pc:sldMk cId="2374469785" sldId="282"/>
            <ac:spMk id="7" creationId="{A2F65D1E-BC6A-4A25-9F6F-60C5042F9DA9}"/>
          </ac:spMkLst>
        </pc:spChg>
        <pc:spChg chg="mod ord">
          <ac:chgData name="Jannis Blüml" userId="e8096884d0bf9b42" providerId="LiveId" clId="{6D0D6F0A-B998-4C65-953D-E3A33D8B8D85}" dt="2022-10-16T14:42:40.684" v="135" actId="6264"/>
          <ac:spMkLst>
            <pc:docMk/>
            <pc:sldMk cId="2374469785" sldId="282"/>
            <ac:spMk id="9" creationId="{0AC62CC3-8725-463C-9FF6-D656E1904C0E}"/>
          </ac:spMkLst>
        </pc:spChg>
        <pc:picChg chg="mod ord">
          <ac:chgData name="Jannis Blüml" userId="e8096884d0bf9b42" providerId="LiveId" clId="{6D0D6F0A-B998-4C65-953D-E3A33D8B8D85}" dt="2022-10-16T14:54:54.528" v="348" actId="1076"/>
          <ac:picMkLst>
            <pc:docMk/>
            <pc:sldMk cId="2374469785" sldId="282"/>
            <ac:picMk id="6" creationId="{64192836-03CB-40D9-BC45-AD21AF330742}"/>
          </ac:picMkLst>
        </pc:picChg>
      </pc:sldChg>
      <pc:sldChg chg="addSp delSp modSp mod chgLayout">
        <pc:chgData name="Jannis Blüml" userId="e8096884d0bf9b42" providerId="LiveId" clId="{6D0D6F0A-B998-4C65-953D-E3A33D8B8D85}" dt="2022-10-16T14:53:32.456" v="338" actId="12"/>
        <pc:sldMkLst>
          <pc:docMk/>
          <pc:sldMk cId="3705119968" sldId="283"/>
        </pc:sldMkLst>
        <pc:spChg chg="mod ord">
          <ac:chgData name="Jannis Blüml" userId="e8096884d0bf9b42" providerId="LiveId" clId="{6D0D6F0A-B998-4C65-953D-E3A33D8B8D85}" dt="2022-10-16T14:53:25.925" v="337" actId="6264"/>
          <ac:spMkLst>
            <pc:docMk/>
            <pc:sldMk cId="3705119968" sldId="283"/>
            <ac:spMk id="2" creationId="{AE7546E6-73D5-426C-9EC9-5291300B30EB}"/>
          </ac:spMkLst>
        </pc:spChg>
        <pc:spChg chg="mod ord">
          <ac:chgData name="Jannis Blüml" userId="e8096884d0bf9b42" providerId="LiveId" clId="{6D0D6F0A-B998-4C65-953D-E3A33D8B8D85}" dt="2022-10-16T14:53:32.456" v="338" actId="12"/>
          <ac:spMkLst>
            <pc:docMk/>
            <pc:sldMk cId="3705119968" sldId="283"/>
            <ac:spMk id="3" creationId="{29DD7725-BF36-4AB9-B1A5-9F4673CE0CAE}"/>
          </ac:spMkLst>
        </pc:spChg>
        <pc:spChg chg="add del mod">
          <ac:chgData name="Jannis Blüml" userId="e8096884d0bf9b42" providerId="LiveId" clId="{6D0D6F0A-B998-4C65-953D-E3A33D8B8D85}" dt="2022-10-16T14:53:25.925" v="337" actId="6264"/>
          <ac:spMkLst>
            <pc:docMk/>
            <pc:sldMk cId="3705119968" sldId="283"/>
            <ac:spMk id="4" creationId="{FB30E19B-9E39-46DC-BE5B-43965C8967E2}"/>
          </ac:spMkLst>
        </pc:spChg>
        <pc:spChg chg="add del mod">
          <ac:chgData name="Jannis Blüml" userId="e8096884d0bf9b42" providerId="LiveId" clId="{6D0D6F0A-B998-4C65-953D-E3A33D8B8D85}" dt="2022-10-16T14:53:25.925" v="337" actId="6264"/>
          <ac:spMkLst>
            <pc:docMk/>
            <pc:sldMk cId="3705119968" sldId="283"/>
            <ac:spMk id="5" creationId="{BFD4353B-6E00-4BF9-B7CF-EE2F920E09A4}"/>
          </ac:spMkLst>
        </pc:spChg>
        <pc:spChg chg="add mod ord">
          <ac:chgData name="Jannis Blüml" userId="e8096884d0bf9b42" providerId="LiveId" clId="{6D0D6F0A-B998-4C65-953D-E3A33D8B8D85}" dt="2022-10-16T14:53:25.925" v="337" actId="6264"/>
          <ac:spMkLst>
            <pc:docMk/>
            <pc:sldMk cId="3705119968" sldId="283"/>
            <ac:spMk id="6" creationId="{45F96A77-2DF6-4001-B6BF-2AE91DE45354}"/>
          </ac:spMkLst>
        </pc:spChg>
      </pc:sldChg>
      <pc:sldChg chg="addSp delSp modSp mod chgLayout">
        <pc:chgData name="Jannis Blüml" userId="e8096884d0bf9b42" providerId="LiveId" clId="{6D0D6F0A-B998-4C65-953D-E3A33D8B8D85}" dt="2022-10-16T14:52:52.411" v="333" actId="20577"/>
        <pc:sldMkLst>
          <pc:docMk/>
          <pc:sldMk cId="1296900754" sldId="284"/>
        </pc:sldMkLst>
        <pc:spChg chg="del mod">
          <ac:chgData name="Jannis Blüml" userId="e8096884d0bf9b42" providerId="LiveId" clId="{6D0D6F0A-B998-4C65-953D-E3A33D8B8D85}" dt="2022-10-16T14:52:37.520" v="328" actId="6264"/>
          <ac:spMkLst>
            <pc:docMk/>
            <pc:sldMk cId="1296900754" sldId="284"/>
            <ac:spMk id="2" creationId="{8FE1F7CE-0D1E-E6CA-B4A1-56AB1A8ED181}"/>
          </ac:spMkLst>
        </pc:spChg>
        <pc:spChg chg="add del mod">
          <ac:chgData name="Jannis Blüml" userId="e8096884d0bf9b42" providerId="LiveId" clId="{6D0D6F0A-B998-4C65-953D-E3A33D8B8D85}" dt="2022-10-16T14:52:37.520" v="328" actId="6264"/>
          <ac:spMkLst>
            <pc:docMk/>
            <pc:sldMk cId="1296900754" sldId="284"/>
            <ac:spMk id="3" creationId="{B8575778-F951-4BA4-B40C-E0D677CA83B5}"/>
          </ac:spMkLst>
        </pc:spChg>
        <pc:spChg chg="mod ord">
          <ac:chgData name="Jannis Blüml" userId="e8096884d0bf9b42" providerId="LiveId" clId="{6D0D6F0A-B998-4C65-953D-E3A33D8B8D85}" dt="2022-10-16T14:52:47.063" v="331" actId="27636"/>
          <ac:spMkLst>
            <pc:docMk/>
            <pc:sldMk cId="1296900754" sldId="284"/>
            <ac:spMk id="4" creationId="{AA29730F-D0AE-F622-C5F4-9F5B88A212BE}"/>
          </ac:spMkLst>
        </pc:spChg>
        <pc:spChg chg="add mod ord">
          <ac:chgData name="Jannis Blüml" userId="e8096884d0bf9b42" providerId="LiveId" clId="{6D0D6F0A-B998-4C65-953D-E3A33D8B8D85}" dt="2022-10-16T14:52:39.826" v="329"/>
          <ac:spMkLst>
            <pc:docMk/>
            <pc:sldMk cId="1296900754" sldId="284"/>
            <ac:spMk id="5" creationId="{4BCB16CE-D19F-49F8-A006-70DF210068D6}"/>
          </ac:spMkLst>
        </pc:spChg>
        <pc:spChg chg="add mod ord">
          <ac:chgData name="Jannis Blüml" userId="e8096884d0bf9b42" providerId="LiveId" clId="{6D0D6F0A-B998-4C65-953D-E3A33D8B8D85}" dt="2022-10-16T14:52:52.411" v="333" actId="20577"/>
          <ac:spMkLst>
            <pc:docMk/>
            <pc:sldMk cId="1296900754" sldId="284"/>
            <ac:spMk id="6" creationId="{296DE9EE-832B-4F04-9BF3-E50C806AA9DA}"/>
          </ac:spMkLst>
        </pc:spChg>
      </pc:sldChg>
      <pc:sldChg chg="modSp mod">
        <pc:chgData name="Jannis Blüml" userId="e8096884d0bf9b42" providerId="LiveId" clId="{6D0D6F0A-B998-4C65-953D-E3A33D8B8D85}" dt="2022-10-16T14:53:52.368" v="339" actId="403"/>
        <pc:sldMkLst>
          <pc:docMk/>
          <pc:sldMk cId="1431810556" sldId="288"/>
        </pc:sldMkLst>
        <pc:spChg chg="mod">
          <ac:chgData name="Jannis Blüml" userId="e8096884d0bf9b42" providerId="LiveId" clId="{6D0D6F0A-B998-4C65-953D-E3A33D8B8D85}" dt="2022-10-16T14:53:52.368" v="339" actId="403"/>
          <ac:spMkLst>
            <pc:docMk/>
            <pc:sldMk cId="1431810556" sldId="288"/>
            <ac:spMk id="4" creationId="{803971C2-3B37-4C92-84E2-E3FC30F8AB89}"/>
          </ac:spMkLst>
        </pc:spChg>
      </pc:sldChg>
      <pc:sldChg chg="modSp mod">
        <pc:chgData name="Jannis Blüml" userId="e8096884d0bf9b42" providerId="LiveId" clId="{6D0D6F0A-B998-4C65-953D-E3A33D8B8D85}" dt="2022-10-16T14:37:03.668" v="41" actId="27636"/>
        <pc:sldMkLst>
          <pc:docMk/>
          <pc:sldMk cId="2053742245" sldId="289"/>
        </pc:sldMkLst>
        <pc:spChg chg="mod">
          <ac:chgData name="Jannis Blüml" userId="e8096884d0bf9b42" providerId="LiveId" clId="{6D0D6F0A-B998-4C65-953D-E3A33D8B8D85}" dt="2022-10-16T14:37:03.668" v="41" actId="27636"/>
          <ac:spMkLst>
            <pc:docMk/>
            <pc:sldMk cId="2053742245" sldId="289"/>
            <ac:spMk id="4" creationId="{803971C2-3B37-4C92-84E2-E3FC30F8AB89}"/>
          </ac:spMkLst>
        </pc:spChg>
      </pc:sldChg>
      <pc:sldChg chg="modSp mod">
        <pc:chgData name="Jannis Blüml" userId="e8096884d0bf9b42" providerId="LiveId" clId="{6D0D6F0A-B998-4C65-953D-E3A33D8B8D85}" dt="2022-10-16T14:54:06.430" v="345" actId="20577"/>
        <pc:sldMkLst>
          <pc:docMk/>
          <pc:sldMk cId="1249599466" sldId="290"/>
        </pc:sldMkLst>
        <pc:spChg chg="mod">
          <ac:chgData name="Jannis Blüml" userId="e8096884d0bf9b42" providerId="LiveId" clId="{6D0D6F0A-B998-4C65-953D-E3A33D8B8D85}" dt="2022-10-16T14:54:06.430" v="345" actId="20577"/>
          <ac:spMkLst>
            <pc:docMk/>
            <pc:sldMk cId="1249599466" sldId="290"/>
            <ac:spMk id="3" creationId="{10798BF8-0EF5-5160-7451-400BC35BC604}"/>
          </ac:spMkLst>
        </pc:spChg>
        <pc:spChg chg="mod">
          <ac:chgData name="Jannis Blüml" userId="e8096884d0bf9b42" providerId="LiveId" clId="{6D0D6F0A-B998-4C65-953D-E3A33D8B8D85}" dt="2022-10-16T14:54:00.992" v="341" actId="403"/>
          <ac:spMkLst>
            <pc:docMk/>
            <pc:sldMk cId="1249599466" sldId="290"/>
            <ac:spMk id="4" creationId="{803971C2-3B37-4C92-84E2-E3FC30F8AB89}"/>
          </ac:spMkLst>
        </pc:spChg>
      </pc:sldChg>
      <pc:sldChg chg="modSp mod">
        <pc:chgData name="Jannis Blüml" userId="e8096884d0bf9b42" providerId="LiveId" clId="{6D0D6F0A-B998-4C65-953D-E3A33D8B8D85}" dt="2022-10-16T14:54:15.199" v="346" actId="403"/>
        <pc:sldMkLst>
          <pc:docMk/>
          <pc:sldMk cId="903735034" sldId="292"/>
        </pc:sldMkLst>
        <pc:spChg chg="mod">
          <ac:chgData name="Jannis Blüml" userId="e8096884d0bf9b42" providerId="LiveId" clId="{6D0D6F0A-B998-4C65-953D-E3A33D8B8D85}" dt="2022-10-16T14:54:15.199" v="346" actId="403"/>
          <ac:spMkLst>
            <pc:docMk/>
            <pc:sldMk cId="903735034" sldId="292"/>
            <ac:spMk id="4" creationId="{803971C2-3B37-4C92-84E2-E3FC30F8AB89}"/>
          </ac:spMkLst>
        </pc:spChg>
      </pc:sldChg>
      <pc:sldChg chg="modSp mod">
        <pc:chgData name="Jannis Blüml" userId="e8096884d0bf9b42" providerId="LiveId" clId="{6D0D6F0A-B998-4C65-953D-E3A33D8B8D85}" dt="2022-10-16T15:01:00.015" v="352" actId="27636"/>
        <pc:sldMkLst>
          <pc:docMk/>
          <pc:sldMk cId="4166306982" sldId="293"/>
        </pc:sldMkLst>
        <pc:spChg chg="mod">
          <ac:chgData name="Jannis Blüml" userId="e8096884d0bf9b42" providerId="LiveId" clId="{6D0D6F0A-B998-4C65-953D-E3A33D8B8D85}" dt="2022-10-16T15:01:00.015" v="352" actId="27636"/>
          <ac:spMkLst>
            <pc:docMk/>
            <pc:sldMk cId="4166306982" sldId="293"/>
            <ac:spMk id="5" creationId="{D24A0030-0D85-45FA-B8AE-9555B4C5BEC7}"/>
          </ac:spMkLst>
        </pc:spChg>
      </pc:sldChg>
      <pc:sldChg chg="addSp delSp modSp mod delAnim modAnim chgLayout">
        <pc:chgData name="Jannis Blüml" userId="e8096884d0bf9b42" providerId="LiveId" clId="{6D0D6F0A-B998-4C65-953D-E3A33D8B8D85}" dt="2022-10-16T14:45:39.401" v="191"/>
        <pc:sldMkLst>
          <pc:docMk/>
          <pc:sldMk cId="3928194996" sldId="294"/>
        </pc:sldMkLst>
        <pc:spChg chg="add del">
          <ac:chgData name="Jannis Blüml" userId="e8096884d0bf9b42" providerId="LiveId" clId="{6D0D6F0A-B998-4C65-953D-E3A33D8B8D85}" dt="2022-10-16T14:45:38.561" v="190" actId="6264"/>
          <ac:spMkLst>
            <pc:docMk/>
            <pc:sldMk cId="3928194996" sldId="294"/>
            <ac:spMk id="2" creationId="{9398AD94-8BA2-489B-AE07-09D2C83D514F}"/>
          </ac:spMkLst>
        </pc:spChg>
        <pc:spChg chg="add del mod">
          <ac:chgData name="Jannis Blüml" userId="e8096884d0bf9b42" providerId="LiveId" clId="{6D0D6F0A-B998-4C65-953D-E3A33D8B8D85}" dt="2022-10-16T14:45:35.272" v="188" actId="6264"/>
          <ac:spMkLst>
            <pc:docMk/>
            <pc:sldMk cId="3928194996" sldId="294"/>
            <ac:spMk id="3" creationId="{ACB8823B-C8C4-47F6-98E9-FEB3E7FAA9F6}"/>
          </ac:spMkLst>
        </pc:spChg>
        <pc:spChg chg="add del mod">
          <ac:chgData name="Jannis Blüml" userId="e8096884d0bf9b42" providerId="LiveId" clId="{6D0D6F0A-B998-4C65-953D-E3A33D8B8D85}" dt="2022-10-16T14:45:35.272" v="188" actId="6264"/>
          <ac:spMkLst>
            <pc:docMk/>
            <pc:sldMk cId="3928194996" sldId="294"/>
            <ac:spMk id="4" creationId="{885C2EEC-0C2C-4D6D-9887-CAFFEE42D4E9}"/>
          </ac:spMkLst>
        </pc:spChg>
        <pc:spChg chg="mod ord">
          <ac:chgData name="Jannis Blüml" userId="e8096884d0bf9b42" providerId="LiveId" clId="{6D0D6F0A-B998-4C65-953D-E3A33D8B8D85}" dt="2022-10-16T14:45:38.561" v="190" actId="6264"/>
          <ac:spMkLst>
            <pc:docMk/>
            <pc:sldMk cId="3928194996" sldId="294"/>
            <ac:spMk id="5" creationId="{7B0D6FA1-7939-4AAF-BCF1-A5D74261CFDD}"/>
          </ac:spMkLst>
        </pc:spChg>
        <pc:spChg chg="add del mod ord">
          <ac:chgData name="Jannis Blüml" userId="e8096884d0bf9b42" providerId="LiveId" clId="{6D0D6F0A-B998-4C65-953D-E3A33D8B8D85}" dt="2022-10-16T14:45:35.272" v="188" actId="6264"/>
          <ac:spMkLst>
            <pc:docMk/>
            <pc:sldMk cId="3928194996" sldId="294"/>
            <ac:spMk id="6" creationId="{26D40614-9770-4AD4-8AFC-52213293283E}"/>
          </ac:spMkLst>
        </pc:spChg>
        <pc:spChg chg="add del mod ord">
          <ac:chgData name="Jannis Blüml" userId="e8096884d0bf9b42" providerId="LiveId" clId="{6D0D6F0A-B998-4C65-953D-E3A33D8B8D85}" dt="2022-10-16T14:45:35.272" v="188" actId="6264"/>
          <ac:spMkLst>
            <pc:docMk/>
            <pc:sldMk cId="3928194996" sldId="294"/>
            <ac:spMk id="8" creationId="{EC6B471C-D0AF-442E-8437-8B704B3A4CEB}"/>
          </ac:spMkLst>
        </pc:spChg>
        <pc:spChg chg="add del mod">
          <ac:chgData name="Jannis Blüml" userId="e8096884d0bf9b42" providerId="LiveId" clId="{6D0D6F0A-B998-4C65-953D-E3A33D8B8D85}" dt="2022-10-16T14:45:38.561" v="190" actId="6264"/>
          <ac:spMkLst>
            <pc:docMk/>
            <pc:sldMk cId="3928194996" sldId="294"/>
            <ac:spMk id="9" creationId="{97B3E31B-C0FA-42A9-BC85-7400A33C7460}"/>
          </ac:spMkLst>
        </pc:spChg>
        <pc:spChg chg="add mod ord">
          <ac:chgData name="Jannis Blüml" userId="e8096884d0bf9b42" providerId="LiveId" clId="{6D0D6F0A-B998-4C65-953D-E3A33D8B8D85}" dt="2022-10-16T14:45:38.561" v="190" actId="6264"/>
          <ac:spMkLst>
            <pc:docMk/>
            <pc:sldMk cId="3928194996" sldId="294"/>
            <ac:spMk id="10" creationId="{6E894C3E-452F-4691-8B01-E2A745A0C3E9}"/>
          </ac:spMkLst>
        </pc:spChg>
        <pc:spChg chg="add mod ord">
          <ac:chgData name="Jannis Blüml" userId="e8096884d0bf9b42" providerId="LiveId" clId="{6D0D6F0A-B998-4C65-953D-E3A33D8B8D85}" dt="2022-10-16T14:45:38.561" v="190" actId="6264"/>
          <ac:spMkLst>
            <pc:docMk/>
            <pc:sldMk cId="3928194996" sldId="294"/>
            <ac:spMk id="11" creationId="{013A7C58-BC26-4028-AB83-412BA1999459}"/>
          </ac:spMkLst>
        </pc:spChg>
        <pc:spChg chg="add mod ord">
          <ac:chgData name="Jannis Blüml" userId="e8096884d0bf9b42" providerId="LiveId" clId="{6D0D6F0A-B998-4C65-953D-E3A33D8B8D85}" dt="2022-10-16T14:45:38.561" v="190" actId="6264"/>
          <ac:spMkLst>
            <pc:docMk/>
            <pc:sldMk cId="3928194996" sldId="294"/>
            <ac:spMk id="12" creationId="{08124517-50CE-45E0-9D76-694697333E4C}"/>
          </ac:spMkLst>
        </pc:spChg>
        <pc:picChg chg="del mod ord">
          <ac:chgData name="Jannis Blüml" userId="e8096884d0bf9b42" providerId="LiveId" clId="{6D0D6F0A-B998-4C65-953D-E3A33D8B8D85}" dt="2022-10-16T14:45:36.572" v="189" actId="21"/>
          <ac:picMkLst>
            <pc:docMk/>
            <pc:sldMk cId="3928194996" sldId="294"/>
            <ac:picMk id="7" creationId="{8DF1D2C2-B778-45E9-8C0D-8BB564399C3F}"/>
          </ac:picMkLst>
        </pc:picChg>
        <pc:picChg chg="add mod">
          <ac:chgData name="Jannis Blüml" userId="e8096884d0bf9b42" providerId="LiveId" clId="{6D0D6F0A-B998-4C65-953D-E3A33D8B8D85}" dt="2022-10-16T14:45:39.401" v="191"/>
          <ac:picMkLst>
            <pc:docMk/>
            <pc:sldMk cId="3928194996" sldId="294"/>
            <ac:picMk id="13" creationId="{1118D4F9-FB0E-42A3-A869-A275905D5D14}"/>
          </ac:picMkLst>
        </pc:picChg>
      </pc:sldChg>
      <pc:sldChg chg="addSp delSp modSp mod delAnim modAnim chgLayout">
        <pc:chgData name="Jannis Blüml" userId="e8096884d0bf9b42" providerId="LiveId" clId="{6D0D6F0A-B998-4C65-953D-E3A33D8B8D85}" dt="2022-10-16T14:45:45.201" v="194"/>
        <pc:sldMkLst>
          <pc:docMk/>
          <pc:sldMk cId="3935482172" sldId="295"/>
        </pc:sldMkLst>
        <pc:spChg chg="del">
          <ac:chgData name="Jannis Blüml" userId="e8096884d0bf9b42" providerId="LiveId" clId="{6D0D6F0A-B998-4C65-953D-E3A33D8B8D85}" dt="2022-10-16T14:45:44.754" v="193" actId="6264"/>
          <ac:spMkLst>
            <pc:docMk/>
            <pc:sldMk cId="3935482172" sldId="295"/>
            <ac:spMk id="2" creationId="{E66FEE22-0DFA-4D21-BF72-B4AAD94AD963}"/>
          </ac:spMkLst>
        </pc:spChg>
        <pc:spChg chg="add del mod">
          <ac:chgData name="Jannis Blüml" userId="e8096884d0bf9b42" providerId="LiveId" clId="{6D0D6F0A-B998-4C65-953D-E3A33D8B8D85}" dt="2022-10-16T14:45:44.754" v="193" actId="6264"/>
          <ac:spMkLst>
            <pc:docMk/>
            <pc:sldMk cId="3935482172" sldId="295"/>
            <ac:spMk id="3" creationId="{4DD9984E-AFEF-462B-8D93-815072CE0EF4}"/>
          </ac:spMkLst>
        </pc:spChg>
        <pc:spChg chg="add mod ord">
          <ac:chgData name="Jannis Blüml" userId="e8096884d0bf9b42" providerId="LiveId" clId="{6D0D6F0A-B998-4C65-953D-E3A33D8B8D85}" dt="2022-10-16T14:45:44.754" v="193" actId="6264"/>
          <ac:spMkLst>
            <pc:docMk/>
            <pc:sldMk cId="3935482172" sldId="295"/>
            <ac:spMk id="4" creationId="{3FE04191-3D7A-4D48-B89F-36C02F726D2D}"/>
          </ac:spMkLst>
        </pc:spChg>
        <pc:spChg chg="mod ord">
          <ac:chgData name="Jannis Blüml" userId="e8096884d0bf9b42" providerId="LiveId" clId="{6D0D6F0A-B998-4C65-953D-E3A33D8B8D85}" dt="2022-10-16T14:45:44.754" v="193" actId="6264"/>
          <ac:spMkLst>
            <pc:docMk/>
            <pc:sldMk cId="3935482172" sldId="295"/>
            <ac:spMk id="5" creationId="{7B0D6FA1-7939-4AAF-BCF1-A5D74261CFDD}"/>
          </ac:spMkLst>
        </pc:spChg>
        <pc:spChg chg="add mod ord">
          <ac:chgData name="Jannis Blüml" userId="e8096884d0bf9b42" providerId="LiveId" clId="{6D0D6F0A-B998-4C65-953D-E3A33D8B8D85}" dt="2022-10-16T14:45:44.754" v="193" actId="6264"/>
          <ac:spMkLst>
            <pc:docMk/>
            <pc:sldMk cId="3935482172" sldId="295"/>
            <ac:spMk id="6" creationId="{47366336-E6DF-413E-955B-A846DDA42660}"/>
          </ac:spMkLst>
        </pc:spChg>
        <pc:spChg chg="add mod ord">
          <ac:chgData name="Jannis Blüml" userId="e8096884d0bf9b42" providerId="LiveId" clId="{6D0D6F0A-B998-4C65-953D-E3A33D8B8D85}" dt="2022-10-16T14:45:44.754" v="193" actId="6264"/>
          <ac:spMkLst>
            <pc:docMk/>
            <pc:sldMk cId="3935482172" sldId="295"/>
            <ac:spMk id="7" creationId="{A0700AE1-4DCE-43A5-85AE-3128F43385BE}"/>
          </ac:spMkLst>
        </pc:spChg>
        <pc:picChg chg="del">
          <ac:chgData name="Jannis Blüml" userId="e8096884d0bf9b42" providerId="LiveId" clId="{6D0D6F0A-B998-4C65-953D-E3A33D8B8D85}" dt="2022-10-16T14:45:42.720" v="192" actId="21"/>
          <ac:picMkLst>
            <pc:docMk/>
            <pc:sldMk cId="3935482172" sldId="295"/>
            <ac:picMk id="8" creationId="{132E7850-3939-4565-B9AF-D6445EF26948}"/>
          </ac:picMkLst>
        </pc:picChg>
        <pc:picChg chg="add mod">
          <ac:chgData name="Jannis Blüml" userId="e8096884d0bf9b42" providerId="LiveId" clId="{6D0D6F0A-B998-4C65-953D-E3A33D8B8D85}" dt="2022-10-16T14:45:45.201" v="194"/>
          <ac:picMkLst>
            <pc:docMk/>
            <pc:sldMk cId="3935482172" sldId="295"/>
            <ac:picMk id="9" creationId="{BA4713E2-7ACF-4CAE-BB17-E802793ACC9F}"/>
          </ac:picMkLst>
        </pc:picChg>
      </pc:sldChg>
      <pc:sldChg chg="addSp delSp modSp mod chgLayout">
        <pc:chgData name="Jannis Blüml" userId="e8096884d0bf9b42" providerId="LiveId" clId="{6D0D6F0A-B998-4C65-953D-E3A33D8B8D85}" dt="2022-10-16T14:45:28.952" v="186" actId="478"/>
        <pc:sldMkLst>
          <pc:docMk/>
          <pc:sldMk cId="499145645" sldId="296"/>
        </pc:sldMkLst>
        <pc:spChg chg="mod ord">
          <ac:chgData name="Jannis Blüml" userId="e8096884d0bf9b42" providerId="LiveId" clId="{6D0D6F0A-B998-4C65-953D-E3A33D8B8D85}" dt="2022-10-16T14:45:23.938" v="184" actId="27636"/>
          <ac:spMkLst>
            <pc:docMk/>
            <pc:sldMk cId="499145645" sldId="296"/>
            <ac:spMk id="2" creationId="{E4FD4039-005E-4179-81EA-89DC24D52F69}"/>
          </ac:spMkLst>
        </pc:spChg>
        <pc:spChg chg="add del mod">
          <ac:chgData name="Jannis Blüml" userId="e8096884d0bf9b42" providerId="LiveId" clId="{6D0D6F0A-B998-4C65-953D-E3A33D8B8D85}" dt="2022-10-16T14:45:23.900" v="183" actId="6264"/>
          <ac:spMkLst>
            <pc:docMk/>
            <pc:sldMk cId="499145645" sldId="296"/>
            <ac:spMk id="3" creationId="{4E588359-E14C-4795-ADD4-13A8535DD2C8}"/>
          </ac:spMkLst>
        </pc:spChg>
        <pc:spChg chg="add del mod ord">
          <ac:chgData name="Jannis Blüml" userId="e8096884d0bf9b42" providerId="LiveId" clId="{6D0D6F0A-B998-4C65-953D-E3A33D8B8D85}" dt="2022-10-16T14:45:27.227" v="185" actId="478"/>
          <ac:spMkLst>
            <pc:docMk/>
            <pc:sldMk cId="499145645" sldId="296"/>
            <ac:spMk id="6" creationId="{9BA1006A-3B17-4D94-BD70-8E1F3ED6DB27}"/>
          </ac:spMkLst>
        </pc:spChg>
        <pc:spChg chg="add del mod ord">
          <ac:chgData name="Jannis Blüml" userId="e8096884d0bf9b42" providerId="LiveId" clId="{6D0D6F0A-B998-4C65-953D-E3A33D8B8D85}" dt="2022-10-16T14:45:28.952" v="186" actId="478"/>
          <ac:spMkLst>
            <pc:docMk/>
            <pc:sldMk cId="499145645" sldId="296"/>
            <ac:spMk id="10" creationId="{9E378F78-DB92-46D1-BF6D-78C194FF56E9}"/>
          </ac:spMkLst>
        </pc:spChg>
      </pc:sldChg>
      <pc:sldMasterChg chg="modSldLayout">
        <pc:chgData name="Jannis Blüml" userId="e8096884d0bf9b42" providerId="LiveId" clId="{6D0D6F0A-B998-4C65-953D-E3A33D8B8D85}" dt="2022-10-16T15:02:08.848" v="356" actId="2711"/>
        <pc:sldMasterMkLst>
          <pc:docMk/>
          <pc:sldMasterMk cId="3357336746" sldId="2147483674"/>
        </pc:sldMasterMkLst>
        <pc:sldLayoutChg chg="addSp delSp modSp mod">
          <pc:chgData name="Jannis Blüml" userId="e8096884d0bf9b42" providerId="LiveId" clId="{6D0D6F0A-B998-4C65-953D-E3A33D8B8D85}" dt="2022-10-16T15:02:08.848" v="356" actId="2711"/>
          <pc:sldLayoutMkLst>
            <pc:docMk/>
            <pc:sldMasterMk cId="3357336746" sldId="2147483674"/>
            <pc:sldLayoutMk cId="2718736323" sldId="2147483676"/>
          </pc:sldLayoutMkLst>
          <pc:spChg chg="del mod">
            <ac:chgData name="Jannis Blüml" userId="e8096884d0bf9b42" providerId="LiveId" clId="{6D0D6F0A-B998-4C65-953D-E3A33D8B8D85}" dt="2022-10-16T14:44:56.386" v="176" actId="478"/>
            <ac:spMkLst>
              <pc:docMk/>
              <pc:sldMasterMk cId="3357336746" sldId="2147483674"/>
              <pc:sldLayoutMk cId="2718736323" sldId="2147483676"/>
              <ac:spMk id="2" creationId="{EB57FE58-1B55-4436-8281-83BF0E71EB43}"/>
            </ac:spMkLst>
          </pc:spChg>
          <pc:spChg chg="mod">
            <ac:chgData name="Jannis Blüml" userId="e8096884d0bf9b42" providerId="LiveId" clId="{6D0D6F0A-B998-4C65-953D-E3A33D8B8D85}" dt="2022-10-16T14:35:47.566" v="15" actId="1076"/>
            <ac:spMkLst>
              <pc:docMk/>
              <pc:sldMasterMk cId="3357336746" sldId="2147483674"/>
              <pc:sldLayoutMk cId="2718736323" sldId="2147483676"/>
              <ac:spMk id="3" creationId="{8ABFD3E6-6126-404D-8436-0F8CA353CF98}"/>
            </ac:spMkLst>
          </pc:spChg>
          <pc:spChg chg="add del mod">
            <ac:chgData name="Jannis Blüml" userId="e8096884d0bf9b42" providerId="LiveId" clId="{6D0D6F0A-B998-4C65-953D-E3A33D8B8D85}" dt="2022-10-16T14:37:10.629" v="47"/>
            <ac:spMkLst>
              <pc:docMk/>
              <pc:sldMasterMk cId="3357336746" sldId="2147483674"/>
              <pc:sldLayoutMk cId="2718736323" sldId="2147483676"/>
              <ac:spMk id="4" creationId="{E31C57C1-6B27-4452-BF73-C4C4096C8687}"/>
            </ac:spMkLst>
          </pc:spChg>
          <pc:spChg chg="add del mod">
            <ac:chgData name="Jannis Blüml" userId="e8096884d0bf9b42" providerId="LiveId" clId="{6D0D6F0A-B998-4C65-953D-E3A33D8B8D85}" dt="2022-10-16T14:39:00.577" v="94" actId="478"/>
            <ac:spMkLst>
              <pc:docMk/>
              <pc:sldMasterMk cId="3357336746" sldId="2147483674"/>
              <pc:sldLayoutMk cId="2718736323" sldId="2147483676"/>
              <ac:spMk id="5" creationId="{404CC705-BE98-409D-B6B1-B2973DF97C0F}"/>
            </ac:spMkLst>
          </pc:spChg>
          <pc:spChg chg="add del mod">
            <ac:chgData name="Jannis Blüml" userId="e8096884d0bf9b42" providerId="LiveId" clId="{6D0D6F0A-B998-4C65-953D-E3A33D8B8D85}" dt="2022-10-16T14:37:57.799" v="76" actId="478"/>
            <ac:spMkLst>
              <pc:docMk/>
              <pc:sldMasterMk cId="3357336746" sldId="2147483674"/>
              <pc:sldLayoutMk cId="2718736323" sldId="2147483676"/>
              <ac:spMk id="6" creationId="{46096083-DF0E-4AE3-84D2-B2D37FD543ED}"/>
            </ac:spMkLst>
          </pc:spChg>
          <pc:spChg chg="add del">
            <ac:chgData name="Jannis Blüml" userId="e8096884d0bf9b42" providerId="LiveId" clId="{6D0D6F0A-B998-4C65-953D-E3A33D8B8D85}" dt="2022-10-16T14:41:13.750" v="96" actId="11529"/>
            <ac:spMkLst>
              <pc:docMk/>
              <pc:sldMasterMk cId="3357336746" sldId="2147483674"/>
              <pc:sldLayoutMk cId="2718736323" sldId="2147483676"/>
              <ac:spMk id="7" creationId="{B035F470-918B-4F91-A499-1CC82BEF3A2D}"/>
            </ac:spMkLst>
          </pc:spChg>
          <pc:spChg chg="add del mod">
            <ac:chgData name="Jannis Blüml" userId="e8096884d0bf9b42" providerId="LiveId" clId="{6D0D6F0A-B998-4C65-953D-E3A33D8B8D85}" dt="2022-10-16T14:44:56.386" v="176" actId="478"/>
            <ac:spMkLst>
              <pc:docMk/>
              <pc:sldMasterMk cId="3357336746" sldId="2147483674"/>
              <pc:sldLayoutMk cId="2718736323" sldId="2147483676"/>
              <ac:spMk id="8" creationId="{06BEB7D1-5520-46E4-8E6B-7EAA3187C154}"/>
            </ac:spMkLst>
          </pc:spChg>
          <pc:spChg chg="add del mod">
            <ac:chgData name="Jannis Blüml" userId="e8096884d0bf9b42" providerId="LiveId" clId="{6D0D6F0A-B998-4C65-953D-E3A33D8B8D85}" dt="2022-10-16T14:46:51.379" v="213" actId="478"/>
            <ac:spMkLst>
              <pc:docMk/>
              <pc:sldMasterMk cId="3357336746" sldId="2147483674"/>
              <pc:sldLayoutMk cId="2718736323" sldId="2147483676"/>
              <ac:spMk id="9" creationId="{C30371F8-E4CD-44DF-9944-0808249E8F15}"/>
            </ac:spMkLst>
          </pc:spChg>
          <pc:spChg chg="add del mod">
            <ac:chgData name="Jannis Blüml" userId="e8096884d0bf9b42" providerId="LiveId" clId="{6D0D6F0A-B998-4C65-953D-E3A33D8B8D85}" dt="2022-10-16T14:46:51.379" v="213" actId="478"/>
            <ac:spMkLst>
              <pc:docMk/>
              <pc:sldMasterMk cId="3357336746" sldId="2147483674"/>
              <pc:sldLayoutMk cId="2718736323" sldId="2147483676"/>
              <ac:spMk id="10" creationId="{E4EC96EF-C12D-411C-824A-A7C79E3D4490}"/>
            </ac:spMkLst>
          </pc:spChg>
          <pc:spChg chg="add mod">
            <ac:chgData name="Jannis Blüml" userId="e8096884d0bf9b42" providerId="LiveId" clId="{6D0D6F0A-B998-4C65-953D-E3A33D8B8D85}" dt="2022-10-16T14:46:51.569" v="214"/>
            <ac:spMkLst>
              <pc:docMk/>
              <pc:sldMasterMk cId="3357336746" sldId="2147483674"/>
              <pc:sldLayoutMk cId="2718736323" sldId="2147483676"/>
              <ac:spMk id="11" creationId="{C66CF9CB-D967-475C-9414-581B613172CD}"/>
            </ac:spMkLst>
          </pc:spChg>
          <pc:spChg chg="add mod">
            <ac:chgData name="Jannis Blüml" userId="e8096884d0bf9b42" providerId="LiveId" clId="{6D0D6F0A-B998-4C65-953D-E3A33D8B8D85}" dt="2022-10-16T15:02:08.848" v="356" actId="2711"/>
            <ac:spMkLst>
              <pc:docMk/>
              <pc:sldMasterMk cId="3357336746" sldId="2147483674"/>
              <pc:sldLayoutMk cId="2718736323" sldId="2147483676"/>
              <ac:spMk id="12" creationId="{26EB0AFB-F8BF-4B09-9D25-663D82321F9A}"/>
            </ac:spMkLst>
          </pc:spChg>
        </pc:sldLayoutChg>
        <pc:sldLayoutChg chg="addSp delSp modSp mod">
          <pc:chgData name="Jannis Blüml" userId="e8096884d0bf9b42" providerId="LiveId" clId="{6D0D6F0A-B998-4C65-953D-E3A33D8B8D85}" dt="2022-10-16T15:01:59.737" v="353" actId="2711"/>
          <pc:sldLayoutMkLst>
            <pc:docMk/>
            <pc:sldMasterMk cId="3357336746" sldId="2147483674"/>
            <pc:sldLayoutMk cId="772000258" sldId="2147483678"/>
          </pc:sldLayoutMkLst>
          <pc:spChg chg="add del mod">
            <ac:chgData name="Jannis Blüml" userId="e8096884d0bf9b42" providerId="LiveId" clId="{6D0D6F0A-B998-4C65-953D-E3A33D8B8D85}" dt="2022-10-16T14:41:45.117" v="122" actId="478"/>
            <ac:spMkLst>
              <pc:docMk/>
              <pc:sldMasterMk cId="3357336746" sldId="2147483674"/>
              <pc:sldLayoutMk cId="772000258" sldId="2147483678"/>
              <ac:spMk id="5" creationId="{75601576-F592-4433-8303-F23D1330AE8A}"/>
            </ac:spMkLst>
          </pc:spChg>
          <pc:spChg chg="add mod">
            <ac:chgData name="Jannis Blüml" userId="e8096884d0bf9b42" providerId="LiveId" clId="{6D0D6F0A-B998-4C65-953D-E3A33D8B8D85}" dt="2022-10-16T15:00:59.853" v="351"/>
            <ac:spMkLst>
              <pc:docMk/>
              <pc:sldMasterMk cId="3357336746" sldId="2147483674"/>
              <pc:sldLayoutMk cId="772000258" sldId="2147483678"/>
              <ac:spMk id="6" creationId="{CDDA056D-27FF-425D-80AC-62D212BFDF50}"/>
            </ac:spMkLst>
          </pc:spChg>
          <pc:spChg chg="del">
            <ac:chgData name="Jannis Blüml" userId="e8096884d0bf9b42" providerId="LiveId" clId="{6D0D6F0A-B998-4C65-953D-E3A33D8B8D85}" dt="2022-10-16T14:36:32.063" v="28" actId="478"/>
            <ac:spMkLst>
              <pc:docMk/>
              <pc:sldMasterMk cId="3357336746" sldId="2147483674"/>
              <pc:sldLayoutMk cId="772000258" sldId="2147483678"/>
              <ac:spMk id="6" creationId="{FB186C2F-8267-46EF-BBAB-7238989B920B}"/>
            </ac:spMkLst>
          </pc:spChg>
          <pc:spChg chg="del mod">
            <ac:chgData name="Jannis Blüml" userId="e8096884d0bf9b42" providerId="LiveId" clId="{6D0D6F0A-B998-4C65-953D-E3A33D8B8D85}" dt="2022-10-16T15:00:59.047" v="350" actId="21"/>
            <ac:spMkLst>
              <pc:docMk/>
              <pc:sldMasterMk cId="3357336746" sldId="2147483674"/>
              <pc:sldLayoutMk cId="772000258" sldId="2147483678"/>
              <ac:spMk id="7" creationId="{7FA555A5-85AF-4B27-B842-4EF42902A6A2}"/>
            </ac:spMkLst>
          </pc:spChg>
          <pc:spChg chg="del">
            <ac:chgData name="Jannis Blüml" userId="e8096884d0bf9b42" providerId="LiveId" clId="{6D0D6F0A-B998-4C65-953D-E3A33D8B8D85}" dt="2022-10-16T15:00:59.047" v="350" actId="21"/>
            <ac:spMkLst>
              <pc:docMk/>
              <pc:sldMasterMk cId="3357336746" sldId="2147483674"/>
              <pc:sldLayoutMk cId="772000258" sldId="2147483678"/>
              <ac:spMk id="8" creationId="{CF29AEBE-0D9F-4472-B75E-DCEFAF750971}"/>
            </ac:spMkLst>
          </pc:spChg>
          <pc:spChg chg="add mod">
            <ac:chgData name="Jannis Blüml" userId="e8096884d0bf9b42" providerId="LiveId" clId="{6D0D6F0A-B998-4C65-953D-E3A33D8B8D85}" dt="2022-10-16T15:00:59.853" v="351"/>
            <ac:spMkLst>
              <pc:docMk/>
              <pc:sldMasterMk cId="3357336746" sldId="2147483674"/>
              <pc:sldLayoutMk cId="772000258" sldId="2147483678"/>
              <ac:spMk id="9" creationId="{102AE627-E393-4A53-8EB1-D6A276E26247}"/>
            </ac:spMkLst>
          </pc:spChg>
          <pc:spChg chg="add del mod">
            <ac:chgData name="Jannis Blüml" userId="e8096884d0bf9b42" providerId="LiveId" clId="{6D0D6F0A-B998-4C65-953D-E3A33D8B8D85}" dt="2022-10-16T14:36:29.100" v="27" actId="478"/>
            <ac:spMkLst>
              <pc:docMk/>
              <pc:sldMasterMk cId="3357336746" sldId="2147483674"/>
              <pc:sldLayoutMk cId="772000258" sldId="2147483678"/>
              <ac:spMk id="9" creationId="{627FEAE5-D12A-49AF-B4EC-87CF0CD08792}"/>
            </ac:spMkLst>
          </pc:spChg>
          <pc:spChg chg="add del mod">
            <ac:chgData name="Jannis Blüml" userId="e8096884d0bf9b42" providerId="LiveId" clId="{6D0D6F0A-B998-4C65-953D-E3A33D8B8D85}" dt="2022-10-16T14:43:15.502" v="146" actId="478"/>
            <ac:spMkLst>
              <pc:docMk/>
              <pc:sldMasterMk cId="3357336746" sldId="2147483674"/>
              <pc:sldLayoutMk cId="772000258" sldId="2147483678"/>
              <ac:spMk id="10" creationId="{7F272CCC-814D-4FAE-98F0-BAE6BB2749A3}"/>
            </ac:spMkLst>
          </pc:spChg>
          <pc:spChg chg="add mod">
            <ac:chgData name="Jannis Blüml" userId="e8096884d0bf9b42" providerId="LiveId" clId="{6D0D6F0A-B998-4C65-953D-E3A33D8B8D85}" dt="2022-10-16T15:00:59.853" v="351"/>
            <ac:spMkLst>
              <pc:docMk/>
              <pc:sldMasterMk cId="3357336746" sldId="2147483674"/>
              <pc:sldLayoutMk cId="772000258" sldId="2147483678"/>
              <ac:spMk id="10" creationId="{A897A726-A118-4836-9061-8D08AD86F435}"/>
            </ac:spMkLst>
          </pc:spChg>
          <pc:spChg chg="add del mod">
            <ac:chgData name="Jannis Blüml" userId="e8096884d0bf9b42" providerId="LiveId" clId="{6D0D6F0A-B998-4C65-953D-E3A33D8B8D85}" dt="2022-10-16T14:43:14.309" v="145" actId="478"/>
            <ac:spMkLst>
              <pc:docMk/>
              <pc:sldMasterMk cId="3357336746" sldId="2147483674"/>
              <pc:sldLayoutMk cId="772000258" sldId="2147483678"/>
              <ac:spMk id="11" creationId="{75AA4992-4EE8-4434-88FB-30F23CB11164}"/>
            </ac:spMkLst>
          </pc:spChg>
          <pc:spChg chg="add mod">
            <ac:chgData name="Jannis Blüml" userId="e8096884d0bf9b42" providerId="LiveId" clId="{6D0D6F0A-B998-4C65-953D-E3A33D8B8D85}" dt="2022-10-16T15:01:59.737" v="353" actId="2711"/>
            <ac:spMkLst>
              <pc:docMk/>
              <pc:sldMasterMk cId="3357336746" sldId="2147483674"/>
              <pc:sldLayoutMk cId="772000258" sldId="2147483678"/>
              <ac:spMk id="11" creationId="{E63AE00A-FB4D-477F-9EF1-4D8E27134BEC}"/>
            </ac:spMkLst>
          </pc:spChg>
          <pc:spChg chg="add del mod">
            <ac:chgData name="Jannis Blüml" userId="e8096884d0bf9b42" providerId="LiveId" clId="{6D0D6F0A-B998-4C65-953D-E3A33D8B8D85}" dt="2022-10-16T14:44:48.121" v="174" actId="478"/>
            <ac:spMkLst>
              <pc:docMk/>
              <pc:sldMasterMk cId="3357336746" sldId="2147483674"/>
              <pc:sldLayoutMk cId="772000258" sldId="2147483678"/>
              <ac:spMk id="12" creationId="{CE83EA83-15F8-4E58-B402-9FE7400978CA}"/>
            </ac:spMkLst>
          </pc:spChg>
          <pc:spChg chg="add del mod">
            <ac:chgData name="Jannis Blüml" userId="e8096884d0bf9b42" providerId="LiveId" clId="{6D0D6F0A-B998-4C65-953D-E3A33D8B8D85}" dt="2022-10-16T14:44:48.121" v="174" actId="478"/>
            <ac:spMkLst>
              <pc:docMk/>
              <pc:sldMasterMk cId="3357336746" sldId="2147483674"/>
              <pc:sldLayoutMk cId="772000258" sldId="2147483678"/>
              <ac:spMk id="13" creationId="{AF571BFB-2712-4659-A935-F94942F8619F}"/>
            </ac:spMkLst>
          </pc:spChg>
          <pc:spChg chg="add del mod">
            <ac:chgData name="Jannis Blüml" userId="e8096884d0bf9b42" providerId="LiveId" clId="{6D0D6F0A-B998-4C65-953D-E3A33D8B8D85}" dt="2022-10-16T14:46:38.551" v="207" actId="21"/>
            <ac:spMkLst>
              <pc:docMk/>
              <pc:sldMasterMk cId="3357336746" sldId="2147483674"/>
              <pc:sldLayoutMk cId="772000258" sldId="2147483678"/>
              <ac:spMk id="14" creationId="{E2C78C93-6879-4721-A17F-E02D88B1F988}"/>
            </ac:spMkLst>
          </pc:spChg>
          <pc:spChg chg="add del mod">
            <ac:chgData name="Jannis Blüml" userId="e8096884d0bf9b42" providerId="LiveId" clId="{6D0D6F0A-B998-4C65-953D-E3A33D8B8D85}" dt="2022-10-16T14:46:38.551" v="207" actId="21"/>
            <ac:spMkLst>
              <pc:docMk/>
              <pc:sldMasterMk cId="3357336746" sldId="2147483674"/>
              <pc:sldLayoutMk cId="772000258" sldId="2147483678"/>
              <ac:spMk id="15" creationId="{1A607C19-F924-4A05-A393-68D36ECE2E8C}"/>
            </ac:spMkLst>
          </pc:spChg>
          <pc:spChg chg="add del mod">
            <ac:chgData name="Jannis Blüml" userId="e8096884d0bf9b42" providerId="LiveId" clId="{6D0D6F0A-B998-4C65-953D-E3A33D8B8D85}" dt="2022-10-16T15:00:59.047" v="350" actId="21"/>
            <ac:spMkLst>
              <pc:docMk/>
              <pc:sldMasterMk cId="3357336746" sldId="2147483674"/>
              <pc:sldLayoutMk cId="772000258" sldId="2147483678"/>
              <ac:spMk id="16" creationId="{606638DF-1B34-4EB5-AF8B-52907C15C204}"/>
            </ac:spMkLst>
          </pc:spChg>
          <pc:spChg chg="add del mod">
            <ac:chgData name="Jannis Blüml" userId="e8096884d0bf9b42" providerId="LiveId" clId="{6D0D6F0A-B998-4C65-953D-E3A33D8B8D85}" dt="2022-10-16T15:00:59.047" v="350" actId="21"/>
            <ac:spMkLst>
              <pc:docMk/>
              <pc:sldMasterMk cId="3357336746" sldId="2147483674"/>
              <pc:sldLayoutMk cId="772000258" sldId="2147483678"/>
              <ac:spMk id="17" creationId="{E128CA41-267C-4396-9D02-28126F747A8B}"/>
            </ac:spMkLst>
          </pc:spChg>
        </pc:sldLayoutChg>
        <pc:sldLayoutChg chg="addSp delSp modSp mod">
          <pc:chgData name="Jannis Blüml" userId="e8096884d0bf9b42" providerId="LiveId" clId="{6D0D6F0A-B998-4C65-953D-E3A33D8B8D85}" dt="2022-10-16T14:43:31.321" v="153"/>
          <pc:sldLayoutMkLst>
            <pc:docMk/>
            <pc:sldMasterMk cId="3357336746" sldId="2147483674"/>
            <pc:sldLayoutMk cId="3821136078" sldId="2147483681"/>
          </pc:sldLayoutMkLst>
          <pc:spChg chg="del">
            <ac:chgData name="Jannis Blüml" userId="e8096884d0bf9b42" providerId="LiveId" clId="{6D0D6F0A-B998-4C65-953D-E3A33D8B8D85}" dt="2022-10-16T14:36:35.817" v="29" actId="478"/>
            <ac:spMkLst>
              <pc:docMk/>
              <pc:sldMasterMk cId="3357336746" sldId="2147483674"/>
              <pc:sldLayoutMk cId="3821136078" sldId="2147483681"/>
              <ac:spMk id="3" creationId="{E55CE888-D555-4232-95BF-60C036BB628E}"/>
            </ac:spMkLst>
          </pc:spChg>
          <pc:spChg chg="add del mod">
            <ac:chgData name="Jannis Blüml" userId="e8096884d0bf9b42" providerId="LiveId" clId="{6D0D6F0A-B998-4C65-953D-E3A33D8B8D85}" dt="2022-10-16T14:36:37.882" v="31" actId="478"/>
            <ac:spMkLst>
              <pc:docMk/>
              <pc:sldMasterMk cId="3357336746" sldId="2147483674"/>
              <pc:sldLayoutMk cId="3821136078" sldId="2147483681"/>
              <ac:spMk id="4" creationId="{06B9D398-007B-490E-BC85-24651C87EF37}"/>
            </ac:spMkLst>
          </pc:spChg>
          <pc:spChg chg="add del mod">
            <ac:chgData name="Jannis Blüml" userId="e8096884d0bf9b42" providerId="LiveId" clId="{6D0D6F0A-B998-4C65-953D-E3A33D8B8D85}" dt="2022-10-16T14:36:37.882" v="31" actId="478"/>
            <ac:spMkLst>
              <pc:docMk/>
              <pc:sldMasterMk cId="3357336746" sldId="2147483674"/>
              <pc:sldLayoutMk cId="3821136078" sldId="2147483681"/>
              <ac:spMk id="5" creationId="{FE4CC2DD-4198-4852-845F-CDEA3880C37E}"/>
            </ac:spMkLst>
          </pc:spChg>
          <pc:spChg chg="add del mod">
            <ac:chgData name="Jannis Blüml" userId="e8096884d0bf9b42" providerId="LiveId" clId="{6D0D6F0A-B998-4C65-953D-E3A33D8B8D85}" dt="2022-10-16T14:41:48.331" v="124" actId="478"/>
            <ac:spMkLst>
              <pc:docMk/>
              <pc:sldMasterMk cId="3357336746" sldId="2147483674"/>
              <pc:sldLayoutMk cId="3821136078" sldId="2147483681"/>
              <ac:spMk id="6" creationId="{7DA0FA44-1C00-4BA5-A428-970262C6E228}"/>
            </ac:spMkLst>
          </pc:spChg>
          <pc:spChg chg="add del mod">
            <ac:chgData name="Jannis Blüml" userId="e8096884d0bf9b42" providerId="LiveId" clId="{6D0D6F0A-B998-4C65-953D-E3A33D8B8D85}" dt="2022-10-16T14:36:41.236" v="33" actId="478"/>
            <ac:spMkLst>
              <pc:docMk/>
              <pc:sldMasterMk cId="3357336746" sldId="2147483674"/>
              <pc:sldLayoutMk cId="3821136078" sldId="2147483681"/>
              <ac:spMk id="7" creationId="{EBD7EE6D-FC82-46A4-B86C-EB3402786C09}"/>
            </ac:spMkLst>
          </pc:spChg>
          <pc:spChg chg="add del mod">
            <ac:chgData name="Jannis Blüml" userId="e8096884d0bf9b42" providerId="LiveId" clId="{6D0D6F0A-B998-4C65-953D-E3A33D8B8D85}" dt="2022-10-16T14:43:20.003" v="148" actId="478"/>
            <ac:spMkLst>
              <pc:docMk/>
              <pc:sldMasterMk cId="3357336746" sldId="2147483674"/>
              <pc:sldLayoutMk cId="3821136078" sldId="2147483681"/>
              <ac:spMk id="8" creationId="{4990D96C-F163-45DA-9C72-298C94088ED2}"/>
            </ac:spMkLst>
          </pc:spChg>
          <pc:spChg chg="add del mod">
            <ac:chgData name="Jannis Blüml" userId="e8096884d0bf9b42" providerId="LiveId" clId="{6D0D6F0A-B998-4C65-953D-E3A33D8B8D85}" dt="2022-10-16T14:43:21.272" v="149" actId="478"/>
            <ac:spMkLst>
              <pc:docMk/>
              <pc:sldMasterMk cId="3357336746" sldId="2147483674"/>
              <pc:sldLayoutMk cId="3821136078" sldId="2147483681"/>
              <ac:spMk id="9" creationId="{19796D3F-D561-422C-9BB2-FDCFD8A03197}"/>
            </ac:spMkLst>
          </pc:spChg>
          <pc:spChg chg="add del mod">
            <ac:chgData name="Jannis Blüml" userId="e8096884d0bf9b42" providerId="LiveId" clId="{6D0D6F0A-B998-4C65-953D-E3A33D8B8D85}" dt="2022-10-16T14:43:31.321" v="153"/>
            <ac:spMkLst>
              <pc:docMk/>
              <pc:sldMasterMk cId="3357336746" sldId="2147483674"/>
              <pc:sldLayoutMk cId="3821136078" sldId="2147483681"/>
              <ac:spMk id="10" creationId="{EC348330-897A-43E9-9077-9ED9AA6EB239}"/>
            </ac:spMkLst>
          </pc:spChg>
          <pc:spChg chg="add del mod">
            <ac:chgData name="Jannis Blüml" userId="e8096884d0bf9b42" providerId="LiveId" clId="{6D0D6F0A-B998-4C65-953D-E3A33D8B8D85}" dt="2022-10-16T14:43:31.321" v="153"/>
            <ac:spMkLst>
              <pc:docMk/>
              <pc:sldMasterMk cId="3357336746" sldId="2147483674"/>
              <pc:sldLayoutMk cId="3821136078" sldId="2147483681"/>
              <ac:spMk id="11" creationId="{9454F400-03F5-4FC4-8153-B4E7BDC02A98}"/>
            </ac:spMkLst>
          </pc:spChg>
          <pc:spChg chg="add mod">
            <ac:chgData name="Jannis Blüml" userId="e8096884d0bf9b42" providerId="LiveId" clId="{6D0D6F0A-B998-4C65-953D-E3A33D8B8D85}" dt="2022-10-16T14:43:23.660" v="152"/>
            <ac:spMkLst>
              <pc:docMk/>
              <pc:sldMasterMk cId="3357336746" sldId="2147483674"/>
              <pc:sldLayoutMk cId="3821136078" sldId="2147483681"/>
              <ac:spMk id="12" creationId="{B9B3C83F-8537-4626-9EC0-84C9B1076A04}"/>
            </ac:spMkLst>
          </pc:spChg>
          <pc:spChg chg="add mod">
            <ac:chgData name="Jannis Blüml" userId="e8096884d0bf9b42" providerId="LiveId" clId="{6D0D6F0A-B998-4C65-953D-E3A33D8B8D85}" dt="2022-10-16T14:43:23.660" v="152"/>
            <ac:spMkLst>
              <pc:docMk/>
              <pc:sldMasterMk cId="3357336746" sldId="2147483674"/>
              <pc:sldLayoutMk cId="3821136078" sldId="2147483681"/>
              <ac:spMk id="13" creationId="{4721E09C-A4C0-49E0-8E84-9BFB7DFB914C}"/>
            </ac:spMkLst>
          </pc:spChg>
        </pc:sldLayoutChg>
        <pc:sldLayoutChg chg="addSp delSp modSp mod">
          <pc:chgData name="Jannis Blüml" userId="e8096884d0bf9b42" providerId="LiveId" clId="{6D0D6F0A-B998-4C65-953D-E3A33D8B8D85}" dt="2022-10-16T15:02:02.594" v="354" actId="2711"/>
          <pc:sldLayoutMkLst>
            <pc:docMk/>
            <pc:sldMasterMk cId="3357336746" sldId="2147483674"/>
            <pc:sldLayoutMk cId="1454769190" sldId="2147483682"/>
          </pc:sldLayoutMkLst>
          <pc:spChg chg="del">
            <ac:chgData name="Jannis Blüml" userId="e8096884d0bf9b42" providerId="LiveId" clId="{6D0D6F0A-B998-4C65-953D-E3A33D8B8D85}" dt="2022-10-16T14:36:04.623" v="19" actId="478"/>
            <ac:spMkLst>
              <pc:docMk/>
              <pc:sldMasterMk cId="3357336746" sldId="2147483674"/>
              <pc:sldLayoutMk cId="1454769190" sldId="2147483682"/>
              <ac:spMk id="2" creationId="{EB57FE58-1B55-4436-8281-83BF0E71EB43}"/>
            </ac:spMkLst>
          </pc:spChg>
          <pc:spChg chg="del">
            <ac:chgData name="Jannis Blüml" userId="e8096884d0bf9b42" providerId="LiveId" clId="{6D0D6F0A-B998-4C65-953D-E3A33D8B8D85}" dt="2022-10-16T14:36:04.623" v="19" actId="478"/>
            <ac:spMkLst>
              <pc:docMk/>
              <pc:sldMasterMk cId="3357336746" sldId="2147483674"/>
              <pc:sldLayoutMk cId="1454769190" sldId="2147483682"/>
              <ac:spMk id="3" creationId="{8ABFD3E6-6126-404D-8436-0F8CA353CF98}"/>
            </ac:spMkLst>
          </pc:spChg>
          <pc:spChg chg="add del mod">
            <ac:chgData name="Jannis Blüml" userId="e8096884d0bf9b42" providerId="LiveId" clId="{6D0D6F0A-B998-4C65-953D-E3A33D8B8D85}" dt="2022-10-16T14:41:42.323" v="120" actId="478"/>
            <ac:spMkLst>
              <pc:docMk/>
              <pc:sldMasterMk cId="3357336746" sldId="2147483674"/>
              <pc:sldLayoutMk cId="1454769190" sldId="2147483682"/>
              <ac:spMk id="5" creationId="{8381E2B5-E4EE-4890-8A02-79E3FDA68EA1}"/>
            </ac:spMkLst>
          </pc:spChg>
          <pc:spChg chg="add mod">
            <ac:chgData name="Jannis Blüml" userId="e8096884d0bf9b42" providerId="LiveId" clId="{6D0D6F0A-B998-4C65-953D-E3A33D8B8D85}" dt="2022-10-16T14:36:19.144" v="24" actId="14100"/>
            <ac:spMkLst>
              <pc:docMk/>
              <pc:sldMasterMk cId="3357336746" sldId="2147483674"/>
              <pc:sldLayoutMk cId="1454769190" sldId="2147483682"/>
              <ac:spMk id="6" creationId="{63D3A295-8E29-4409-B48A-7CF1250BBFED}"/>
            </ac:spMkLst>
          </pc:spChg>
          <pc:spChg chg="add del mod">
            <ac:chgData name="Jannis Blüml" userId="e8096884d0bf9b42" providerId="LiveId" clId="{6D0D6F0A-B998-4C65-953D-E3A33D8B8D85}" dt="2022-10-16T14:43:10.939" v="143" actId="478"/>
            <ac:spMkLst>
              <pc:docMk/>
              <pc:sldMasterMk cId="3357336746" sldId="2147483674"/>
              <pc:sldLayoutMk cId="1454769190" sldId="2147483682"/>
              <ac:spMk id="7" creationId="{372F9070-1B41-49BD-BB3E-D32ACEF737CC}"/>
            </ac:spMkLst>
          </pc:spChg>
          <pc:spChg chg="add del mod">
            <ac:chgData name="Jannis Blüml" userId="e8096884d0bf9b42" providerId="LiveId" clId="{6D0D6F0A-B998-4C65-953D-E3A33D8B8D85}" dt="2022-10-16T14:43:09.831" v="142" actId="478"/>
            <ac:spMkLst>
              <pc:docMk/>
              <pc:sldMasterMk cId="3357336746" sldId="2147483674"/>
              <pc:sldLayoutMk cId="1454769190" sldId="2147483682"/>
              <ac:spMk id="8" creationId="{10F716D5-4F31-414C-B9BC-2A265D8391D8}"/>
            </ac:spMkLst>
          </pc:spChg>
          <pc:spChg chg="add del mod">
            <ac:chgData name="Jannis Blüml" userId="e8096884d0bf9b42" providerId="LiveId" clId="{6D0D6F0A-B998-4C65-953D-E3A33D8B8D85}" dt="2022-10-16T14:44:43.656" v="172" actId="478"/>
            <ac:spMkLst>
              <pc:docMk/>
              <pc:sldMasterMk cId="3357336746" sldId="2147483674"/>
              <pc:sldLayoutMk cId="1454769190" sldId="2147483682"/>
              <ac:spMk id="9" creationId="{93B69B2B-532F-4E10-BBF3-934F71EF8FC2}"/>
            </ac:spMkLst>
          </pc:spChg>
          <pc:spChg chg="mod">
            <ac:chgData name="Jannis Blüml" userId="e8096884d0bf9b42" providerId="LiveId" clId="{6D0D6F0A-B998-4C65-953D-E3A33D8B8D85}" dt="2022-10-16T14:42:04.316" v="127" actId="2711"/>
            <ac:spMkLst>
              <pc:docMk/>
              <pc:sldMasterMk cId="3357336746" sldId="2147483674"/>
              <pc:sldLayoutMk cId="1454769190" sldId="2147483682"/>
              <ac:spMk id="10" creationId="{4BA8A81A-C52D-4D60-AE85-B78872E4C896}"/>
            </ac:spMkLst>
          </pc:spChg>
          <pc:spChg chg="add del mod">
            <ac:chgData name="Jannis Blüml" userId="e8096884d0bf9b42" providerId="LiveId" clId="{6D0D6F0A-B998-4C65-953D-E3A33D8B8D85}" dt="2022-10-16T14:44:43.656" v="172" actId="478"/>
            <ac:spMkLst>
              <pc:docMk/>
              <pc:sldMasterMk cId="3357336746" sldId="2147483674"/>
              <pc:sldLayoutMk cId="1454769190" sldId="2147483682"/>
              <ac:spMk id="11" creationId="{7155EA54-6986-45CC-906C-F5DC9A5ADF73}"/>
            </ac:spMkLst>
          </pc:spChg>
          <pc:spChg chg="add del mod">
            <ac:chgData name="Jannis Blüml" userId="e8096884d0bf9b42" providerId="LiveId" clId="{6D0D6F0A-B998-4C65-953D-E3A33D8B8D85}" dt="2022-10-16T14:46:42.924" v="209" actId="478"/>
            <ac:spMkLst>
              <pc:docMk/>
              <pc:sldMasterMk cId="3357336746" sldId="2147483674"/>
              <pc:sldLayoutMk cId="1454769190" sldId="2147483682"/>
              <ac:spMk id="12" creationId="{00D0C1C3-3961-4E30-AF41-ED041A08539B}"/>
            </ac:spMkLst>
          </pc:spChg>
          <pc:spChg chg="add del mod">
            <ac:chgData name="Jannis Blüml" userId="e8096884d0bf9b42" providerId="LiveId" clId="{6D0D6F0A-B998-4C65-953D-E3A33D8B8D85}" dt="2022-10-16T14:46:42.924" v="209" actId="478"/>
            <ac:spMkLst>
              <pc:docMk/>
              <pc:sldMasterMk cId="3357336746" sldId="2147483674"/>
              <pc:sldLayoutMk cId="1454769190" sldId="2147483682"/>
              <ac:spMk id="13" creationId="{0049B812-9CF3-4F13-BF5A-EEDBC8B17960}"/>
            </ac:spMkLst>
          </pc:spChg>
          <pc:spChg chg="add mod">
            <ac:chgData name="Jannis Blüml" userId="e8096884d0bf9b42" providerId="LiveId" clId="{6D0D6F0A-B998-4C65-953D-E3A33D8B8D85}" dt="2022-10-16T14:46:43.213" v="210"/>
            <ac:spMkLst>
              <pc:docMk/>
              <pc:sldMasterMk cId="3357336746" sldId="2147483674"/>
              <pc:sldLayoutMk cId="1454769190" sldId="2147483682"/>
              <ac:spMk id="14" creationId="{FDFC7825-BD50-4427-8D68-99B01FD0722D}"/>
            </ac:spMkLst>
          </pc:spChg>
          <pc:spChg chg="add mod">
            <ac:chgData name="Jannis Blüml" userId="e8096884d0bf9b42" providerId="LiveId" clId="{6D0D6F0A-B998-4C65-953D-E3A33D8B8D85}" dt="2022-10-16T15:02:02.594" v="354" actId="2711"/>
            <ac:spMkLst>
              <pc:docMk/>
              <pc:sldMasterMk cId="3357336746" sldId="2147483674"/>
              <pc:sldLayoutMk cId="1454769190" sldId="2147483682"/>
              <ac:spMk id="15" creationId="{8607CC1D-230A-4810-BFA9-CF6D682A097B}"/>
            </ac:spMkLst>
          </pc:spChg>
        </pc:sldLayoutChg>
        <pc:sldLayoutChg chg="addSp delSp modSp mod">
          <pc:chgData name="Jannis Blüml" userId="e8096884d0bf9b42" providerId="LiveId" clId="{6D0D6F0A-B998-4C65-953D-E3A33D8B8D85}" dt="2022-10-16T15:02:05.574" v="355" actId="2711"/>
          <pc:sldLayoutMkLst>
            <pc:docMk/>
            <pc:sldMasterMk cId="3357336746" sldId="2147483674"/>
            <pc:sldLayoutMk cId="351156682" sldId="2147483683"/>
          </pc:sldLayoutMkLst>
          <pc:spChg chg="del">
            <ac:chgData name="Jannis Blüml" userId="e8096884d0bf9b42" providerId="LiveId" clId="{6D0D6F0A-B998-4C65-953D-E3A33D8B8D85}" dt="2022-10-16T14:35:57.928" v="16" actId="478"/>
            <ac:spMkLst>
              <pc:docMk/>
              <pc:sldMasterMk cId="3357336746" sldId="2147483674"/>
              <pc:sldLayoutMk cId="351156682" sldId="2147483683"/>
              <ac:spMk id="2" creationId="{EB57FE58-1B55-4436-8281-83BF0E71EB43}"/>
            </ac:spMkLst>
          </pc:spChg>
          <pc:spChg chg="del">
            <ac:chgData name="Jannis Blüml" userId="e8096884d0bf9b42" providerId="LiveId" clId="{6D0D6F0A-B998-4C65-953D-E3A33D8B8D85}" dt="2022-10-16T14:35:58.680" v="17" actId="478"/>
            <ac:spMkLst>
              <pc:docMk/>
              <pc:sldMasterMk cId="3357336746" sldId="2147483674"/>
              <pc:sldLayoutMk cId="351156682" sldId="2147483683"/>
              <ac:spMk id="3" creationId="{8ABFD3E6-6126-404D-8436-0F8CA353CF98}"/>
            </ac:spMkLst>
          </pc:spChg>
          <pc:spChg chg="add del mod">
            <ac:chgData name="Jannis Blüml" userId="e8096884d0bf9b42" providerId="LiveId" clId="{6D0D6F0A-B998-4C65-953D-E3A33D8B8D85}" dt="2022-10-16T14:41:39.593" v="118" actId="478"/>
            <ac:spMkLst>
              <pc:docMk/>
              <pc:sldMasterMk cId="3357336746" sldId="2147483674"/>
              <pc:sldLayoutMk cId="351156682" sldId="2147483683"/>
              <ac:spMk id="5" creationId="{FCDCD051-F4B4-4771-97EB-F9B13AB2F914}"/>
            </ac:spMkLst>
          </pc:spChg>
          <pc:spChg chg="mod">
            <ac:chgData name="Jannis Blüml" userId="e8096884d0bf9b42" providerId="LiveId" clId="{6D0D6F0A-B998-4C65-953D-E3A33D8B8D85}" dt="2022-10-16T14:41:57.031" v="126" actId="14100"/>
            <ac:spMkLst>
              <pc:docMk/>
              <pc:sldMasterMk cId="3357336746" sldId="2147483674"/>
              <pc:sldLayoutMk cId="351156682" sldId="2147483683"/>
              <ac:spMk id="6" creationId="{942CE57E-96F4-48A0-BF01-175FBACB917F}"/>
            </ac:spMkLst>
          </pc:spChg>
          <pc:spChg chg="add mod">
            <ac:chgData name="Jannis Blüml" userId="e8096884d0bf9b42" providerId="LiveId" clId="{6D0D6F0A-B998-4C65-953D-E3A33D8B8D85}" dt="2022-10-16T14:35:59.612" v="18"/>
            <ac:spMkLst>
              <pc:docMk/>
              <pc:sldMasterMk cId="3357336746" sldId="2147483674"/>
              <pc:sldLayoutMk cId="351156682" sldId="2147483683"/>
              <ac:spMk id="7" creationId="{3E56F0A7-C4D2-4EDF-983C-D4010D522397}"/>
            </ac:spMkLst>
          </pc:spChg>
          <pc:spChg chg="add del mod">
            <ac:chgData name="Jannis Blüml" userId="e8096884d0bf9b42" providerId="LiveId" clId="{6D0D6F0A-B998-4C65-953D-E3A33D8B8D85}" dt="2022-10-16T14:43:06.519" v="140" actId="478"/>
            <ac:spMkLst>
              <pc:docMk/>
              <pc:sldMasterMk cId="3357336746" sldId="2147483674"/>
              <pc:sldLayoutMk cId="351156682" sldId="2147483683"/>
              <ac:spMk id="8" creationId="{4190519D-F7E9-45FF-8238-B6C46C91327A}"/>
            </ac:spMkLst>
          </pc:spChg>
          <pc:spChg chg="add del mod">
            <ac:chgData name="Jannis Blüml" userId="e8096884d0bf9b42" providerId="LiveId" clId="{6D0D6F0A-B998-4C65-953D-E3A33D8B8D85}" dt="2022-10-16T14:43:05.261" v="139" actId="478"/>
            <ac:spMkLst>
              <pc:docMk/>
              <pc:sldMasterMk cId="3357336746" sldId="2147483674"/>
              <pc:sldLayoutMk cId="351156682" sldId="2147483683"/>
              <ac:spMk id="9" creationId="{78F55BB7-F654-4804-876F-DD1605841EB6}"/>
            </ac:spMkLst>
          </pc:spChg>
          <pc:spChg chg="add del mod">
            <ac:chgData name="Jannis Blüml" userId="e8096884d0bf9b42" providerId="LiveId" clId="{6D0D6F0A-B998-4C65-953D-E3A33D8B8D85}" dt="2022-10-16T14:46:47.077" v="211" actId="478"/>
            <ac:spMkLst>
              <pc:docMk/>
              <pc:sldMasterMk cId="3357336746" sldId="2147483674"/>
              <pc:sldLayoutMk cId="351156682" sldId="2147483683"/>
              <ac:spMk id="10" creationId="{EAC1B51D-6CF0-428F-B9F2-E66A044AEB06}"/>
            </ac:spMkLst>
          </pc:spChg>
          <pc:spChg chg="add del mod">
            <ac:chgData name="Jannis Blüml" userId="e8096884d0bf9b42" providerId="LiveId" clId="{6D0D6F0A-B998-4C65-953D-E3A33D8B8D85}" dt="2022-10-16T14:46:47.077" v="211" actId="478"/>
            <ac:spMkLst>
              <pc:docMk/>
              <pc:sldMasterMk cId="3357336746" sldId="2147483674"/>
              <pc:sldLayoutMk cId="351156682" sldId="2147483683"/>
              <ac:spMk id="11" creationId="{5839532B-C61F-4A8E-A579-B0924CD606B8}"/>
            </ac:spMkLst>
          </pc:spChg>
          <pc:spChg chg="add mod">
            <ac:chgData name="Jannis Blüml" userId="e8096884d0bf9b42" providerId="LiveId" clId="{6D0D6F0A-B998-4C65-953D-E3A33D8B8D85}" dt="2022-10-16T14:46:47.301" v="212"/>
            <ac:spMkLst>
              <pc:docMk/>
              <pc:sldMasterMk cId="3357336746" sldId="2147483674"/>
              <pc:sldLayoutMk cId="351156682" sldId="2147483683"/>
              <ac:spMk id="12" creationId="{84D6F568-FDFE-4DAE-9D47-AF05E871D617}"/>
            </ac:spMkLst>
          </pc:spChg>
          <pc:spChg chg="add mod">
            <ac:chgData name="Jannis Blüml" userId="e8096884d0bf9b42" providerId="LiveId" clId="{6D0D6F0A-B998-4C65-953D-E3A33D8B8D85}" dt="2022-10-16T15:02:05.574" v="355" actId="2711"/>
            <ac:spMkLst>
              <pc:docMk/>
              <pc:sldMasterMk cId="3357336746" sldId="2147483674"/>
              <pc:sldLayoutMk cId="351156682" sldId="2147483683"/>
              <ac:spMk id="13" creationId="{633C8A7A-C168-49AD-8758-A7BC6F9415FC}"/>
            </ac:spMkLst>
          </pc:spChg>
        </pc:sldLayoutChg>
      </pc:sldMasterChg>
    </pc:docChg>
  </pc:docChgLst>
  <pc:docChgLst>
    <pc:chgData name="Jannis Blüml" userId="e8096884d0bf9b42" providerId="LiveId" clId="{94E6F857-13ED-4894-A55A-0A675E59127B}"/>
    <pc:docChg chg="undo custSel modSld addMainMaster delMainMaster modMainMaster">
      <pc:chgData name="Jannis Blüml" userId="e8096884d0bf9b42" providerId="LiveId" clId="{94E6F857-13ED-4894-A55A-0A675E59127B}" dt="2022-09-26T13:53:59.400" v="511" actId="11"/>
      <pc:docMkLst>
        <pc:docMk/>
      </pc:docMkLst>
      <pc:sldChg chg="addSp delSp modSp mod chgLayout">
        <pc:chgData name="Jannis Blüml" userId="e8096884d0bf9b42" providerId="LiveId" clId="{94E6F857-13ED-4894-A55A-0A675E59127B}" dt="2022-09-26T11:24:08.265" v="175" actId="6264"/>
        <pc:sldMkLst>
          <pc:docMk/>
          <pc:sldMk cId="362301237" sldId="256"/>
        </pc:sldMkLst>
        <pc:spChg chg="add del mod">
          <ac:chgData name="Jannis Blüml" userId="e8096884d0bf9b42" providerId="LiveId" clId="{94E6F857-13ED-4894-A55A-0A675E59127B}" dt="2022-09-26T11:24:08.265" v="175" actId="6264"/>
          <ac:spMkLst>
            <pc:docMk/>
            <pc:sldMk cId="362301237" sldId="256"/>
            <ac:spMk id="2" creationId="{204CAA2B-1AA4-4F06-8834-1C064A1D4273}"/>
          </ac:spMkLst>
        </pc:spChg>
        <pc:spChg chg="add del mod">
          <ac:chgData name="Jannis Blüml" userId="e8096884d0bf9b42" providerId="LiveId" clId="{94E6F857-13ED-4894-A55A-0A675E59127B}" dt="2022-09-26T11:24:08.265" v="175" actId="6264"/>
          <ac:spMkLst>
            <pc:docMk/>
            <pc:sldMk cId="362301237" sldId="256"/>
            <ac:spMk id="3" creationId="{8507333D-FB89-4332-B8D1-D73685814FCD}"/>
          </ac:spMkLst>
        </pc:spChg>
        <pc:spChg chg="mod ord">
          <ac:chgData name="Jannis Blüml" userId="e8096884d0bf9b42" providerId="LiveId" clId="{94E6F857-13ED-4894-A55A-0A675E59127B}" dt="2022-09-26T11:24:08.265" v="175" actId="6264"/>
          <ac:spMkLst>
            <pc:docMk/>
            <pc:sldMk cId="362301237" sldId="256"/>
            <ac:spMk id="4" creationId="{B50E3960-5E56-49D2-B477-8A5A88FDACF3}"/>
          </ac:spMkLst>
        </pc:spChg>
        <pc:spChg chg="mod ord">
          <ac:chgData name="Jannis Blüml" userId="e8096884d0bf9b42" providerId="LiveId" clId="{94E6F857-13ED-4894-A55A-0A675E59127B}" dt="2022-09-26T11:24:08.265" v="175" actId="6264"/>
          <ac:spMkLst>
            <pc:docMk/>
            <pc:sldMk cId="362301237" sldId="256"/>
            <ac:spMk id="5" creationId="{858B7062-C9FE-446E-AE6A-94D5E6EC4700}"/>
          </ac:spMkLst>
        </pc:spChg>
      </pc:sldChg>
      <pc:sldChg chg="addSp delSp modSp mod chgLayout">
        <pc:chgData name="Jannis Blüml" userId="e8096884d0bf9b42" providerId="LiveId" clId="{94E6F857-13ED-4894-A55A-0A675E59127B}" dt="2022-09-26T11:25:41.585" v="209" actId="122"/>
        <pc:sldMkLst>
          <pc:docMk/>
          <pc:sldMk cId="2875384618" sldId="257"/>
        </pc:sldMkLst>
        <pc:spChg chg="add del mod">
          <ac:chgData name="Jannis Blüml" userId="e8096884d0bf9b42" providerId="LiveId" clId="{94E6F857-13ED-4894-A55A-0A675E59127B}" dt="2022-09-26T11:25:37.329" v="208" actId="6264"/>
          <ac:spMkLst>
            <pc:docMk/>
            <pc:sldMk cId="2875384618" sldId="257"/>
            <ac:spMk id="2" creationId="{955568E2-5F6F-4694-9183-D33F2469863D}"/>
          </ac:spMkLst>
        </pc:spChg>
        <pc:spChg chg="add del mod">
          <ac:chgData name="Jannis Blüml" userId="e8096884d0bf9b42" providerId="LiveId" clId="{94E6F857-13ED-4894-A55A-0A675E59127B}" dt="2022-09-26T11:25:37.329" v="208" actId="6264"/>
          <ac:spMkLst>
            <pc:docMk/>
            <pc:sldMk cId="2875384618" sldId="257"/>
            <ac:spMk id="3" creationId="{E8A7D7FC-075F-45CD-A04C-28F61B85041D}"/>
          </ac:spMkLst>
        </pc:spChg>
        <pc:spChg chg="mod ord">
          <ac:chgData name="Jannis Blüml" userId="e8096884d0bf9b42" providerId="LiveId" clId="{94E6F857-13ED-4894-A55A-0A675E59127B}" dt="2022-09-26T11:25:41.585" v="209" actId="122"/>
          <ac:spMkLst>
            <pc:docMk/>
            <pc:sldMk cId="2875384618" sldId="257"/>
            <ac:spMk id="5" creationId="{F4B918EC-DC48-4C65-B1D9-52D8FA7AF728}"/>
          </ac:spMkLst>
        </pc:spChg>
        <pc:spChg chg="mod ord">
          <ac:chgData name="Jannis Blüml" userId="e8096884d0bf9b42" providerId="LiveId" clId="{94E6F857-13ED-4894-A55A-0A675E59127B}" dt="2022-09-26T11:25:37.329" v="208" actId="6264"/>
          <ac:spMkLst>
            <pc:docMk/>
            <pc:sldMk cId="2875384618" sldId="257"/>
            <ac:spMk id="9" creationId="{0AC62CC3-8725-463C-9FF6-D656E1904C0E}"/>
          </ac:spMkLst>
        </pc:spChg>
      </pc:sldChg>
      <pc:sldChg chg="modSp mod">
        <pc:chgData name="Jannis Blüml" userId="e8096884d0bf9b42" providerId="LiveId" clId="{94E6F857-13ED-4894-A55A-0A675E59127B}" dt="2022-09-26T11:43:05.673" v="471" actId="255"/>
        <pc:sldMkLst>
          <pc:docMk/>
          <pc:sldMk cId="2090529587" sldId="258"/>
        </pc:sldMkLst>
        <pc:spChg chg="mod">
          <ac:chgData name="Jannis Blüml" userId="e8096884d0bf9b42" providerId="LiveId" clId="{94E6F857-13ED-4894-A55A-0A675E59127B}" dt="2022-09-26T11:43:02.661" v="470" actId="14100"/>
          <ac:spMkLst>
            <pc:docMk/>
            <pc:sldMk cId="2090529587" sldId="258"/>
            <ac:spMk id="4" creationId="{1A13B59E-CDA3-4F4B-B506-A309D37F8A73}"/>
          </ac:spMkLst>
        </pc:spChg>
        <pc:spChg chg="mod">
          <ac:chgData name="Jannis Blüml" userId="e8096884d0bf9b42" providerId="LiveId" clId="{94E6F857-13ED-4894-A55A-0A675E59127B}" dt="2022-09-26T11:43:05.673" v="471" actId="255"/>
          <ac:spMkLst>
            <pc:docMk/>
            <pc:sldMk cId="2090529587" sldId="258"/>
            <ac:spMk id="7" creationId="{48BFC018-B2E0-4915-ACCC-48EEBF322AC5}"/>
          </ac:spMkLst>
        </pc:spChg>
      </pc:sldChg>
      <pc:sldChg chg="addSp delSp modSp mod modClrScheme chgLayout">
        <pc:chgData name="Jannis Blüml" userId="e8096884d0bf9b42" providerId="LiveId" clId="{94E6F857-13ED-4894-A55A-0A675E59127B}" dt="2022-09-26T11:26:16.136" v="218" actId="6264"/>
        <pc:sldMkLst>
          <pc:docMk/>
          <pc:sldMk cId="2886451522" sldId="259"/>
        </pc:sldMkLst>
        <pc:spChg chg="mod ord">
          <ac:chgData name="Jannis Blüml" userId="e8096884d0bf9b42" providerId="LiveId" clId="{94E6F857-13ED-4894-A55A-0A675E59127B}" dt="2022-09-26T11:26:16.136" v="218" actId="6264"/>
          <ac:spMkLst>
            <pc:docMk/>
            <pc:sldMk cId="2886451522" sldId="259"/>
            <ac:spMk id="2" creationId="{B1357636-FEC6-4E8D-A33D-A352AC2D7F89}"/>
          </ac:spMkLst>
        </pc:spChg>
        <pc:spChg chg="mod ord">
          <ac:chgData name="Jannis Blüml" userId="e8096884d0bf9b42" providerId="LiveId" clId="{94E6F857-13ED-4894-A55A-0A675E59127B}" dt="2022-09-26T11:26:16.136" v="218" actId="6264"/>
          <ac:spMkLst>
            <pc:docMk/>
            <pc:sldMk cId="2886451522" sldId="259"/>
            <ac:spMk id="3" creationId="{C75B8472-4C17-40DC-A403-3D3649790AA7}"/>
          </ac:spMkLst>
        </pc:spChg>
        <pc:spChg chg="add del mod">
          <ac:chgData name="Jannis Blüml" userId="e8096884d0bf9b42" providerId="LiveId" clId="{94E6F857-13ED-4894-A55A-0A675E59127B}" dt="2022-09-26T11:26:16.136" v="218" actId="6264"/>
          <ac:spMkLst>
            <pc:docMk/>
            <pc:sldMk cId="2886451522" sldId="259"/>
            <ac:spMk id="4" creationId="{63BE6446-EFB8-4157-845C-73D2D492441C}"/>
          </ac:spMkLst>
        </pc:spChg>
        <pc:spChg chg="add del mod">
          <ac:chgData name="Jannis Blüml" userId="e8096884d0bf9b42" providerId="LiveId" clId="{94E6F857-13ED-4894-A55A-0A675E59127B}" dt="2022-09-26T11:26:16.136" v="218" actId="6264"/>
          <ac:spMkLst>
            <pc:docMk/>
            <pc:sldMk cId="2886451522" sldId="259"/>
            <ac:spMk id="5" creationId="{75B62859-691A-40BC-85DF-AB1A7B9A9E9F}"/>
          </ac:spMkLst>
        </pc:spChg>
        <pc:spChg chg="add del mod ord">
          <ac:chgData name="Jannis Blüml" userId="e8096884d0bf9b42" providerId="LiveId" clId="{94E6F857-13ED-4894-A55A-0A675E59127B}" dt="2022-09-26T11:26:16.136" v="218" actId="6264"/>
          <ac:spMkLst>
            <pc:docMk/>
            <pc:sldMk cId="2886451522" sldId="259"/>
            <ac:spMk id="7" creationId="{BC15604B-1126-4842-B4E5-ECF475B46472}"/>
          </ac:spMkLst>
        </pc:spChg>
      </pc:sldChg>
      <pc:sldChg chg="modSp mod">
        <pc:chgData name="Jannis Blüml" userId="e8096884d0bf9b42" providerId="LiveId" clId="{94E6F857-13ED-4894-A55A-0A675E59127B}" dt="2022-09-26T11:43:36.814" v="476" actId="403"/>
        <pc:sldMkLst>
          <pc:docMk/>
          <pc:sldMk cId="733583315" sldId="260"/>
        </pc:sldMkLst>
        <pc:spChg chg="mod">
          <ac:chgData name="Jannis Blüml" userId="e8096884d0bf9b42" providerId="LiveId" clId="{94E6F857-13ED-4894-A55A-0A675E59127B}" dt="2022-09-26T11:43:36.814" v="476" actId="403"/>
          <ac:spMkLst>
            <pc:docMk/>
            <pc:sldMk cId="733583315" sldId="260"/>
            <ac:spMk id="5" creationId="{511DB71B-7A3F-4390-BB1A-16556EF232A4}"/>
          </ac:spMkLst>
        </pc:spChg>
      </pc:sldChg>
      <pc:sldChg chg="modSp mod">
        <pc:chgData name="Jannis Blüml" userId="e8096884d0bf9b42" providerId="LiveId" clId="{94E6F857-13ED-4894-A55A-0A675E59127B}" dt="2022-09-26T11:43:32.217" v="475" actId="403"/>
        <pc:sldMkLst>
          <pc:docMk/>
          <pc:sldMk cId="3841750339" sldId="261"/>
        </pc:sldMkLst>
        <pc:spChg chg="mod">
          <ac:chgData name="Jannis Blüml" userId="e8096884d0bf9b42" providerId="LiveId" clId="{94E6F857-13ED-4894-A55A-0A675E59127B}" dt="2022-09-26T11:43:32.217" v="475" actId="403"/>
          <ac:spMkLst>
            <pc:docMk/>
            <pc:sldMk cId="3841750339" sldId="261"/>
            <ac:spMk id="2" creationId="{B1357636-FEC6-4E8D-A33D-A352AC2D7F89}"/>
          </ac:spMkLst>
        </pc:spChg>
      </pc:sldChg>
      <pc:sldChg chg="modSp mod">
        <pc:chgData name="Jannis Blüml" userId="e8096884d0bf9b42" providerId="LiveId" clId="{94E6F857-13ED-4894-A55A-0A675E59127B}" dt="2022-09-26T11:43:42.526" v="477" actId="403"/>
        <pc:sldMkLst>
          <pc:docMk/>
          <pc:sldMk cId="3468404569" sldId="262"/>
        </pc:sldMkLst>
        <pc:spChg chg="mod">
          <ac:chgData name="Jannis Blüml" userId="e8096884d0bf9b42" providerId="LiveId" clId="{94E6F857-13ED-4894-A55A-0A675E59127B}" dt="2022-09-26T11:43:42.526" v="477" actId="403"/>
          <ac:spMkLst>
            <pc:docMk/>
            <pc:sldMk cId="3468404569" sldId="262"/>
            <ac:spMk id="8" creationId="{5D147985-76DD-4B71-92B0-E34A774DE181}"/>
          </ac:spMkLst>
        </pc:spChg>
      </pc:sldChg>
      <pc:sldChg chg="addSp delSp modSp mod modClrScheme chgLayout">
        <pc:chgData name="Jannis Blüml" userId="e8096884d0bf9b42" providerId="LiveId" clId="{94E6F857-13ED-4894-A55A-0A675E59127B}" dt="2022-09-26T11:32:32.201" v="323" actId="404"/>
        <pc:sldMkLst>
          <pc:docMk/>
          <pc:sldMk cId="3761629704" sldId="263"/>
        </pc:sldMkLst>
        <pc:spChg chg="add del mod">
          <ac:chgData name="Jannis Blüml" userId="e8096884d0bf9b42" providerId="LiveId" clId="{94E6F857-13ED-4894-A55A-0A675E59127B}" dt="2022-09-26T11:28:28.729" v="233" actId="6264"/>
          <ac:spMkLst>
            <pc:docMk/>
            <pc:sldMk cId="3761629704" sldId="263"/>
            <ac:spMk id="2" creationId="{AB144230-DD9B-4D6A-8C13-2F132FDBCA60}"/>
          </ac:spMkLst>
        </pc:spChg>
        <pc:spChg chg="add del mod ord">
          <ac:chgData name="Jannis Blüml" userId="e8096884d0bf9b42" providerId="LiveId" clId="{94E6F857-13ED-4894-A55A-0A675E59127B}" dt="2022-09-26T11:28:28.729" v="233" actId="6264"/>
          <ac:spMkLst>
            <pc:docMk/>
            <pc:sldMk cId="3761629704" sldId="263"/>
            <ac:spMk id="3" creationId="{2FCA7551-C05E-44A0-8EE2-BBE0FE9F40A3}"/>
          </ac:spMkLst>
        </pc:spChg>
        <pc:spChg chg="add del mod ord">
          <ac:chgData name="Jannis Blüml" userId="e8096884d0bf9b42" providerId="LiveId" clId="{94E6F857-13ED-4894-A55A-0A675E59127B}" dt="2022-09-26T11:28:28.729" v="233" actId="6264"/>
          <ac:spMkLst>
            <pc:docMk/>
            <pc:sldMk cId="3761629704" sldId="263"/>
            <ac:spMk id="4" creationId="{CB79CFD7-1458-4952-B8CE-A47F07BE1D03}"/>
          </ac:spMkLst>
        </pc:spChg>
        <pc:spChg chg="mod ord">
          <ac:chgData name="Jannis Blüml" userId="e8096884d0bf9b42" providerId="LiveId" clId="{94E6F857-13ED-4894-A55A-0A675E59127B}" dt="2022-09-26T11:32:32.201" v="323" actId="404"/>
          <ac:spMkLst>
            <pc:docMk/>
            <pc:sldMk cId="3761629704" sldId="263"/>
            <ac:spMk id="5" creationId="{589B7FC4-91CD-4FFE-9215-86586F130216}"/>
          </ac:spMkLst>
        </pc:spChg>
        <pc:spChg chg="add del mod">
          <ac:chgData name="Jannis Blüml" userId="e8096884d0bf9b42" providerId="LiveId" clId="{94E6F857-13ED-4894-A55A-0A675E59127B}" dt="2022-09-26T11:29:21.695" v="252" actId="6264"/>
          <ac:spMkLst>
            <pc:docMk/>
            <pc:sldMk cId="3761629704" sldId="263"/>
            <ac:spMk id="6" creationId="{DE4C112D-58FA-4D5E-AB3E-F879B90843F3}"/>
          </ac:spMkLst>
        </pc:spChg>
        <pc:spChg chg="add mod ord">
          <ac:chgData name="Jannis Blüml" userId="e8096884d0bf9b42" providerId="LiveId" clId="{94E6F857-13ED-4894-A55A-0A675E59127B}" dt="2022-09-26T11:30:55.534" v="291" actId="14100"/>
          <ac:spMkLst>
            <pc:docMk/>
            <pc:sldMk cId="3761629704" sldId="263"/>
            <ac:spMk id="7" creationId="{6121630C-E7AE-4CED-B995-FF87D7417675}"/>
          </ac:spMkLst>
        </pc:spChg>
        <pc:spChg chg="add mod ord">
          <ac:chgData name="Jannis Blüml" userId="e8096884d0bf9b42" providerId="LiveId" clId="{94E6F857-13ED-4894-A55A-0A675E59127B}" dt="2022-09-26T11:29:21.695" v="252" actId="6264"/>
          <ac:spMkLst>
            <pc:docMk/>
            <pc:sldMk cId="3761629704" sldId="263"/>
            <ac:spMk id="8" creationId="{1285FD7F-1E38-43DC-AF83-00430C4C9F6A}"/>
          </ac:spMkLst>
        </pc:spChg>
        <pc:spChg chg="add mod">
          <ac:chgData name="Jannis Blüml" userId="e8096884d0bf9b42" providerId="LiveId" clId="{94E6F857-13ED-4894-A55A-0A675E59127B}" dt="2022-09-26T11:30:53.298" v="290" actId="14100"/>
          <ac:spMkLst>
            <pc:docMk/>
            <pc:sldMk cId="3761629704" sldId="263"/>
            <ac:spMk id="9" creationId="{1123D4BC-7BCC-4378-9C22-E3242CCD8FD2}"/>
          </ac:spMkLst>
        </pc:spChg>
        <pc:spChg chg="add mod">
          <ac:chgData name="Jannis Blüml" userId="e8096884d0bf9b42" providerId="LiveId" clId="{94E6F857-13ED-4894-A55A-0A675E59127B}" dt="2022-09-26T11:30:03.580" v="282" actId="255"/>
          <ac:spMkLst>
            <pc:docMk/>
            <pc:sldMk cId="3761629704" sldId="263"/>
            <ac:spMk id="12" creationId="{CB210ED8-C6CE-4A92-8D08-7BBED6998AE3}"/>
          </ac:spMkLst>
        </pc:spChg>
        <pc:spChg chg="del mod ord">
          <ac:chgData name="Jannis Blüml" userId="e8096884d0bf9b42" providerId="LiveId" clId="{94E6F857-13ED-4894-A55A-0A675E59127B}" dt="2022-09-26T11:26:36.486" v="222" actId="478"/>
          <ac:spMkLst>
            <pc:docMk/>
            <pc:sldMk cId="3761629704" sldId="263"/>
            <ac:spMk id="18" creationId="{DD9C027B-6019-41C6-AC90-8AA3056555EE}"/>
          </ac:spMkLst>
        </pc:spChg>
        <pc:spChg chg="del mod">
          <ac:chgData name="Jannis Blüml" userId="e8096884d0bf9b42" providerId="LiveId" clId="{94E6F857-13ED-4894-A55A-0A675E59127B}" dt="2022-09-26T11:29:23.829" v="253" actId="478"/>
          <ac:spMkLst>
            <pc:docMk/>
            <pc:sldMk cId="3761629704" sldId="263"/>
            <ac:spMk id="22" creationId="{74A40757-E01A-4F0C-8010-50CAF28F2BAA}"/>
          </ac:spMkLst>
        </pc:spChg>
      </pc:sldChg>
      <pc:sldChg chg="addSp delSp modSp mod modClrScheme chgLayout">
        <pc:chgData name="Jannis Blüml" userId="e8096884d0bf9b42" providerId="LiveId" clId="{94E6F857-13ED-4894-A55A-0A675E59127B}" dt="2022-09-26T11:57:55.356" v="510" actId="2711"/>
        <pc:sldMkLst>
          <pc:docMk/>
          <pc:sldMk cId="1341626205" sldId="266"/>
        </pc:sldMkLst>
        <pc:spChg chg="add del mod ord">
          <ac:chgData name="Jannis Blüml" userId="e8096884d0bf9b42" providerId="LiveId" clId="{94E6F857-13ED-4894-A55A-0A675E59127B}" dt="2022-09-26T11:32:40.035" v="325" actId="700"/>
          <ac:spMkLst>
            <pc:docMk/>
            <pc:sldMk cId="1341626205" sldId="266"/>
            <ac:spMk id="2" creationId="{A2D9E53E-6511-424A-854B-815D46119F6E}"/>
          </ac:spMkLst>
        </pc:spChg>
        <pc:spChg chg="add del mod ord">
          <ac:chgData name="Jannis Blüml" userId="e8096884d0bf9b42" providerId="LiveId" clId="{94E6F857-13ED-4894-A55A-0A675E59127B}" dt="2022-09-26T11:32:40.035" v="325" actId="700"/>
          <ac:spMkLst>
            <pc:docMk/>
            <pc:sldMk cId="1341626205" sldId="266"/>
            <ac:spMk id="3" creationId="{1010AE0E-38A5-476D-B8A2-03AE664116C8}"/>
          </ac:spMkLst>
        </pc:spChg>
        <pc:spChg chg="add del mod">
          <ac:chgData name="Jannis Blüml" userId="e8096884d0bf9b42" providerId="LiveId" clId="{94E6F857-13ED-4894-A55A-0A675E59127B}" dt="2022-09-26T11:32:28.234" v="321" actId="6264"/>
          <ac:spMkLst>
            <pc:docMk/>
            <pc:sldMk cId="1341626205" sldId="266"/>
            <ac:spMk id="4" creationId="{DC8A198B-F468-48DB-8198-CA2DDB0FC025}"/>
          </ac:spMkLst>
        </pc:spChg>
        <pc:spChg chg="mod ord">
          <ac:chgData name="Jannis Blüml" userId="e8096884d0bf9b42" providerId="LiveId" clId="{94E6F857-13ED-4894-A55A-0A675E59127B}" dt="2022-09-26T11:44:05.713" v="481" actId="403"/>
          <ac:spMkLst>
            <pc:docMk/>
            <pc:sldMk cId="1341626205" sldId="266"/>
            <ac:spMk id="5" creationId="{589B7FC4-91CD-4FFE-9215-86586F130216}"/>
          </ac:spMkLst>
        </pc:spChg>
        <pc:spChg chg="add del mod ord">
          <ac:chgData name="Jannis Blüml" userId="e8096884d0bf9b42" providerId="LiveId" clId="{94E6F857-13ED-4894-A55A-0A675E59127B}" dt="2022-09-26T11:32:28.234" v="321" actId="6264"/>
          <ac:spMkLst>
            <pc:docMk/>
            <pc:sldMk cId="1341626205" sldId="266"/>
            <ac:spMk id="6" creationId="{BBC705CB-A0BC-4EC0-9AF4-4A87EEB9DC20}"/>
          </ac:spMkLst>
        </pc:spChg>
        <pc:spChg chg="add del mod">
          <ac:chgData name="Jannis Blüml" userId="e8096884d0bf9b42" providerId="LiveId" clId="{94E6F857-13ED-4894-A55A-0A675E59127B}" dt="2022-09-26T11:31:18.801" v="297"/>
          <ac:spMkLst>
            <pc:docMk/>
            <pc:sldMk cId="1341626205" sldId="266"/>
            <ac:spMk id="7" creationId="{37C18979-5DB8-4246-A819-A202E052DF1A}"/>
          </ac:spMkLst>
        </pc:spChg>
        <pc:spChg chg="del mod">
          <ac:chgData name="Jannis Blüml" userId="e8096884d0bf9b42" providerId="LiveId" clId="{94E6F857-13ED-4894-A55A-0A675E59127B}" dt="2022-09-26T11:31:57.730" v="314" actId="478"/>
          <ac:spMkLst>
            <pc:docMk/>
            <pc:sldMk cId="1341626205" sldId="266"/>
            <ac:spMk id="8" creationId="{A3E371BE-006E-4CAC-AEE9-82E1D70B2F81}"/>
          </ac:spMkLst>
        </pc:spChg>
        <pc:spChg chg="del">
          <ac:chgData name="Jannis Blüml" userId="e8096884d0bf9b42" providerId="LiveId" clId="{94E6F857-13ED-4894-A55A-0A675E59127B}" dt="2022-09-26T11:31:57.048" v="313" actId="478"/>
          <ac:spMkLst>
            <pc:docMk/>
            <pc:sldMk cId="1341626205" sldId="266"/>
            <ac:spMk id="9" creationId="{9F126E2D-BEFA-42D1-A88D-38E3FA16B2BF}"/>
          </ac:spMkLst>
        </pc:spChg>
        <pc:spChg chg="add del mod">
          <ac:chgData name="Jannis Blüml" userId="e8096884d0bf9b42" providerId="LiveId" clId="{94E6F857-13ED-4894-A55A-0A675E59127B}" dt="2022-09-26T11:31:18.801" v="297"/>
          <ac:spMkLst>
            <pc:docMk/>
            <pc:sldMk cId="1341626205" sldId="266"/>
            <ac:spMk id="10" creationId="{A7C806C7-1275-4DB6-A77F-C8E6CBD04EFE}"/>
          </ac:spMkLst>
        </pc:spChg>
        <pc:spChg chg="add del mod">
          <ac:chgData name="Jannis Blüml" userId="e8096884d0bf9b42" providerId="LiveId" clId="{94E6F857-13ED-4894-A55A-0A675E59127B}" dt="2022-09-26T11:31:18.493" v="296"/>
          <ac:spMkLst>
            <pc:docMk/>
            <pc:sldMk cId="1341626205" sldId="266"/>
            <ac:spMk id="11" creationId="{99F420E1-70B1-40F3-A551-BC4F97E3ABF1}"/>
          </ac:spMkLst>
        </pc:spChg>
        <pc:spChg chg="add del mod">
          <ac:chgData name="Jannis Blüml" userId="e8096884d0bf9b42" providerId="LiveId" clId="{94E6F857-13ED-4894-A55A-0A675E59127B}" dt="2022-09-26T11:31:18.493" v="296"/>
          <ac:spMkLst>
            <pc:docMk/>
            <pc:sldMk cId="1341626205" sldId="266"/>
            <ac:spMk id="12" creationId="{C5F6707F-601D-413F-9DF0-47243C87A7BA}"/>
          </ac:spMkLst>
        </pc:spChg>
        <pc:spChg chg="add mod">
          <ac:chgData name="Jannis Blüml" userId="e8096884d0bf9b42" providerId="LiveId" clId="{94E6F857-13ED-4894-A55A-0A675E59127B}" dt="2022-09-26T11:56:48.786" v="498" actId="255"/>
          <ac:spMkLst>
            <pc:docMk/>
            <pc:sldMk cId="1341626205" sldId="266"/>
            <ac:spMk id="13" creationId="{C0F07F94-AA79-4483-8B49-170B9B63461C}"/>
          </ac:spMkLst>
        </pc:spChg>
        <pc:spChg chg="add mod">
          <ac:chgData name="Jannis Blüml" userId="e8096884d0bf9b42" providerId="LiveId" clId="{94E6F857-13ED-4894-A55A-0A675E59127B}" dt="2022-09-26T11:57:24.289" v="508" actId="255"/>
          <ac:spMkLst>
            <pc:docMk/>
            <pc:sldMk cId="1341626205" sldId="266"/>
            <ac:spMk id="14" creationId="{161DBC65-83D9-4E57-87E2-362670B05C1E}"/>
          </ac:spMkLst>
        </pc:spChg>
        <pc:spChg chg="add mod">
          <ac:chgData name="Jannis Blüml" userId="e8096884d0bf9b42" providerId="LiveId" clId="{94E6F857-13ED-4894-A55A-0A675E59127B}" dt="2022-09-26T11:56:51.054" v="499" actId="255"/>
          <ac:spMkLst>
            <pc:docMk/>
            <pc:sldMk cId="1341626205" sldId="266"/>
            <ac:spMk id="15" creationId="{FB182456-106A-40B0-B641-7AF29A74224A}"/>
          </ac:spMkLst>
        </pc:spChg>
        <pc:spChg chg="add mod">
          <ac:chgData name="Jannis Blüml" userId="e8096884d0bf9b42" providerId="LiveId" clId="{94E6F857-13ED-4894-A55A-0A675E59127B}" dt="2022-09-26T11:57:55.356" v="510" actId="2711"/>
          <ac:spMkLst>
            <pc:docMk/>
            <pc:sldMk cId="1341626205" sldId="266"/>
            <ac:spMk id="16" creationId="{CD2B7911-7657-45CF-B27A-FBCC8CCFD515}"/>
          </ac:spMkLst>
        </pc:spChg>
        <pc:spChg chg="add del mod ord">
          <ac:chgData name="Jannis Blüml" userId="e8096884d0bf9b42" providerId="LiveId" clId="{94E6F857-13ED-4894-A55A-0A675E59127B}" dt="2022-09-26T11:32:28.234" v="321" actId="6264"/>
          <ac:spMkLst>
            <pc:docMk/>
            <pc:sldMk cId="1341626205" sldId="266"/>
            <ac:spMk id="17" creationId="{D64EE9A3-15D8-4461-9DDC-B5AD41D415EE}"/>
          </ac:spMkLst>
        </pc:spChg>
        <pc:spChg chg="del">
          <ac:chgData name="Jannis Blüml" userId="e8096884d0bf9b42" providerId="LiveId" clId="{94E6F857-13ED-4894-A55A-0A675E59127B}" dt="2022-09-26T11:31:39.243" v="305" actId="478"/>
          <ac:spMkLst>
            <pc:docMk/>
            <pc:sldMk cId="1341626205" sldId="266"/>
            <ac:spMk id="18" creationId="{DD9C027B-6019-41C6-AC90-8AA3056555EE}"/>
          </ac:spMkLst>
        </pc:spChg>
        <pc:spChg chg="add mod ord">
          <ac:chgData name="Jannis Blüml" userId="e8096884d0bf9b42" providerId="LiveId" clId="{94E6F857-13ED-4894-A55A-0A675E59127B}" dt="2022-09-26T11:32:40.035" v="325" actId="700"/>
          <ac:spMkLst>
            <pc:docMk/>
            <pc:sldMk cId="1341626205" sldId="266"/>
            <ac:spMk id="19" creationId="{D0618E8D-55BC-4DBB-A937-FAA81CE4D67D}"/>
          </ac:spMkLst>
        </pc:spChg>
        <pc:spChg chg="add mod ord">
          <ac:chgData name="Jannis Blüml" userId="e8096884d0bf9b42" providerId="LiveId" clId="{94E6F857-13ED-4894-A55A-0A675E59127B}" dt="2022-09-26T11:32:40.035" v="325" actId="700"/>
          <ac:spMkLst>
            <pc:docMk/>
            <pc:sldMk cId="1341626205" sldId="266"/>
            <ac:spMk id="20" creationId="{832C5699-C506-4E92-96F4-035615D19726}"/>
          </ac:spMkLst>
        </pc:spChg>
        <pc:spChg chg="del mod">
          <ac:chgData name="Jannis Blüml" userId="e8096884d0bf9b42" providerId="LiveId" clId="{94E6F857-13ED-4894-A55A-0A675E59127B}" dt="2022-09-26T11:31:38.181" v="304" actId="478"/>
          <ac:spMkLst>
            <pc:docMk/>
            <pc:sldMk cId="1341626205" sldId="266"/>
            <ac:spMk id="22" creationId="{74A40757-E01A-4F0C-8010-50CAF28F2BAA}"/>
          </ac:spMkLst>
        </pc:spChg>
      </pc:sldChg>
      <pc:sldChg chg="addSp delSp modSp mod modClrScheme chgLayout">
        <pc:chgData name="Jannis Blüml" userId="e8096884d0bf9b42" providerId="LiveId" clId="{94E6F857-13ED-4894-A55A-0A675E59127B}" dt="2022-09-26T11:57:20.931" v="507" actId="255"/>
        <pc:sldMkLst>
          <pc:docMk/>
          <pc:sldMk cId="2983174459" sldId="267"/>
        </pc:sldMkLst>
        <pc:spChg chg="add mod ord">
          <ac:chgData name="Jannis Blüml" userId="e8096884d0bf9b42" providerId="LiveId" clId="{94E6F857-13ED-4894-A55A-0A675E59127B}" dt="2022-09-26T11:35:15.732" v="356" actId="700"/>
          <ac:spMkLst>
            <pc:docMk/>
            <pc:sldMk cId="2983174459" sldId="267"/>
            <ac:spMk id="3" creationId="{417550EE-BB56-43D3-AAAA-D6D4E524CC9F}"/>
          </ac:spMkLst>
        </pc:spChg>
        <pc:spChg chg="add mod ord">
          <ac:chgData name="Jannis Blüml" userId="e8096884d0bf9b42" providerId="LiveId" clId="{94E6F857-13ED-4894-A55A-0A675E59127B}" dt="2022-09-26T11:35:15.732" v="356" actId="700"/>
          <ac:spMkLst>
            <pc:docMk/>
            <pc:sldMk cId="2983174459" sldId="267"/>
            <ac:spMk id="4" creationId="{703495F6-084F-426D-B81C-82A4E31B1636}"/>
          </ac:spMkLst>
        </pc:spChg>
        <pc:spChg chg="mod ord">
          <ac:chgData name="Jannis Blüml" userId="e8096884d0bf9b42" providerId="LiveId" clId="{94E6F857-13ED-4894-A55A-0A675E59127B}" dt="2022-09-26T11:44:02.438" v="480" actId="403"/>
          <ac:spMkLst>
            <pc:docMk/>
            <pc:sldMk cId="2983174459" sldId="267"/>
            <ac:spMk id="5" creationId="{589B7FC4-91CD-4FFE-9215-86586F130216}"/>
          </ac:spMkLst>
        </pc:spChg>
        <pc:spChg chg="del mod">
          <ac:chgData name="Jannis Blüml" userId="e8096884d0bf9b42" providerId="LiveId" clId="{94E6F857-13ED-4894-A55A-0A675E59127B}" dt="2022-09-26T11:33:25.249" v="343" actId="478"/>
          <ac:spMkLst>
            <pc:docMk/>
            <pc:sldMk cId="2983174459" sldId="267"/>
            <ac:spMk id="8" creationId="{A3E371BE-006E-4CAC-AEE9-82E1D70B2F81}"/>
          </ac:spMkLst>
        </pc:spChg>
        <pc:spChg chg="del mod">
          <ac:chgData name="Jannis Blüml" userId="e8096884d0bf9b42" providerId="LiveId" clId="{94E6F857-13ED-4894-A55A-0A675E59127B}" dt="2022-09-26T11:33:24.460" v="342" actId="478"/>
          <ac:spMkLst>
            <pc:docMk/>
            <pc:sldMk cId="2983174459" sldId="267"/>
            <ac:spMk id="9" creationId="{9F126E2D-BEFA-42D1-A88D-38E3FA16B2BF}"/>
          </ac:spMkLst>
        </pc:spChg>
        <pc:spChg chg="add del">
          <ac:chgData name="Jannis Blüml" userId="e8096884d0bf9b42" providerId="LiveId" clId="{94E6F857-13ED-4894-A55A-0A675E59127B}" dt="2022-09-26T11:32:53.476" v="328" actId="22"/>
          <ac:spMkLst>
            <pc:docMk/>
            <pc:sldMk cId="2983174459" sldId="267"/>
            <ac:spMk id="10" creationId="{1BF35552-D482-462A-9B3A-713B7CAA6362}"/>
          </ac:spMkLst>
        </pc:spChg>
        <pc:spChg chg="add mod">
          <ac:chgData name="Jannis Blüml" userId="e8096884d0bf9b42" providerId="LiveId" clId="{94E6F857-13ED-4894-A55A-0A675E59127B}" dt="2022-09-26T11:56:55.305" v="500" actId="255"/>
          <ac:spMkLst>
            <pc:docMk/>
            <pc:sldMk cId="2983174459" sldId="267"/>
            <ac:spMk id="11" creationId="{A8DDF5B6-9496-4295-AEF7-3B93A22071FA}"/>
          </ac:spMkLst>
        </pc:spChg>
        <pc:spChg chg="add mod">
          <ac:chgData name="Jannis Blüml" userId="e8096884d0bf9b42" providerId="LiveId" clId="{94E6F857-13ED-4894-A55A-0A675E59127B}" dt="2022-09-26T11:57:20.931" v="507" actId="255"/>
          <ac:spMkLst>
            <pc:docMk/>
            <pc:sldMk cId="2983174459" sldId="267"/>
            <ac:spMk id="12" creationId="{9B3795A7-4D61-43FF-9A26-6BC55BE39ED6}"/>
          </ac:spMkLst>
        </pc:spChg>
        <pc:spChg chg="add mod">
          <ac:chgData name="Jannis Blüml" userId="e8096884d0bf9b42" providerId="LiveId" clId="{94E6F857-13ED-4894-A55A-0A675E59127B}" dt="2022-09-26T11:57:07.871" v="505" actId="14100"/>
          <ac:spMkLst>
            <pc:docMk/>
            <pc:sldMk cId="2983174459" sldId="267"/>
            <ac:spMk id="13" creationId="{E1F1F24A-9AE4-4709-B7A2-6C69E1DD67B9}"/>
          </ac:spMkLst>
        </pc:spChg>
        <pc:spChg chg="add mod">
          <ac:chgData name="Jannis Blüml" userId="e8096884d0bf9b42" providerId="LiveId" clId="{94E6F857-13ED-4894-A55A-0A675E59127B}" dt="2022-09-26T11:57:18.840" v="506" actId="255"/>
          <ac:spMkLst>
            <pc:docMk/>
            <pc:sldMk cId="2983174459" sldId="267"/>
            <ac:spMk id="14" creationId="{AD8B21AC-D70B-4AED-9BD6-3E88AB59199E}"/>
          </ac:spMkLst>
        </pc:spChg>
        <pc:spChg chg="del mod">
          <ac:chgData name="Jannis Blüml" userId="e8096884d0bf9b42" providerId="LiveId" clId="{94E6F857-13ED-4894-A55A-0A675E59127B}" dt="2022-09-26T11:33:23.393" v="341" actId="478"/>
          <ac:spMkLst>
            <pc:docMk/>
            <pc:sldMk cId="2983174459" sldId="267"/>
            <ac:spMk id="18" creationId="{DD9C027B-6019-41C6-AC90-8AA3056555EE}"/>
          </ac:spMkLst>
        </pc:spChg>
        <pc:spChg chg="del mod">
          <ac:chgData name="Jannis Blüml" userId="e8096884d0bf9b42" providerId="LiveId" clId="{94E6F857-13ED-4894-A55A-0A675E59127B}" dt="2022-09-26T11:33:21.755" v="340" actId="478"/>
          <ac:spMkLst>
            <pc:docMk/>
            <pc:sldMk cId="2983174459" sldId="267"/>
            <ac:spMk id="22" creationId="{74A40757-E01A-4F0C-8010-50CAF28F2BAA}"/>
          </ac:spMkLst>
        </pc:spChg>
      </pc:sldChg>
      <pc:sldChg chg="modSp mod">
        <pc:chgData name="Jannis Blüml" userId="e8096884d0bf9b42" providerId="LiveId" clId="{94E6F857-13ED-4894-A55A-0A675E59127B}" dt="2022-09-26T11:44:11.643" v="482" actId="403"/>
        <pc:sldMkLst>
          <pc:docMk/>
          <pc:sldMk cId="2770999457" sldId="268"/>
        </pc:sldMkLst>
        <pc:spChg chg="mod">
          <ac:chgData name="Jannis Blüml" userId="e8096884d0bf9b42" providerId="LiveId" clId="{94E6F857-13ED-4894-A55A-0A675E59127B}" dt="2022-09-26T11:44:11.643" v="482" actId="403"/>
          <ac:spMkLst>
            <pc:docMk/>
            <pc:sldMk cId="2770999457" sldId="268"/>
            <ac:spMk id="5" creationId="{589B7FC4-91CD-4FFE-9215-86586F130216}"/>
          </ac:spMkLst>
        </pc:spChg>
      </pc:sldChg>
      <pc:sldChg chg="modSp mod">
        <pc:chgData name="Jannis Blüml" userId="e8096884d0bf9b42" providerId="LiveId" clId="{94E6F857-13ED-4894-A55A-0A675E59127B}" dt="2022-09-26T11:20:17.938" v="102" actId="27636"/>
        <pc:sldMkLst>
          <pc:docMk/>
          <pc:sldMk cId="3157171946" sldId="269"/>
        </pc:sldMkLst>
        <pc:spChg chg="mod">
          <ac:chgData name="Jannis Blüml" userId="e8096884d0bf9b42" providerId="LiveId" clId="{94E6F857-13ED-4894-A55A-0A675E59127B}" dt="2022-09-26T11:20:17.938" v="102" actId="27636"/>
          <ac:spMkLst>
            <pc:docMk/>
            <pc:sldMk cId="3157171946" sldId="269"/>
            <ac:spMk id="5" creationId="{187B156B-CBA4-403E-8A5B-F33533BCBAD6}"/>
          </ac:spMkLst>
        </pc:spChg>
      </pc:sldChg>
      <pc:sldChg chg="modSp mod">
        <pc:chgData name="Jannis Blüml" userId="e8096884d0bf9b42" providerId="LiveId" clId="{94E6F857-13ED-4894-A55A-0A675E59127B}" dt="2022-09-26T11:44:25.661" v="486" actId="403"/>
        <pc:sldMkLst>
          <pc:docMk/>
          <pc:sldMk cId="1345847292" sldId="270"/>
        </pc:sldMkLst>
        <pc:spChg chg="mod">
          <ac:chgData name="Jannis Blüml" userId="e8096884d0bf9b42" providerId="LiveId" clId="{94E6F857-13ED-4894-A55A-0A675E59127B}" dt="2022-09-26T11:44:25.661" v="486" actId="403"/>
          <ac:spMkLst>
            <pc:docMk/>
            <pc:sldMk cId="1345847292" sldId="270"/>
            <ac:spMk id="4" creationId="{2940BD7B-9941-44DE-BEAE-883D96D09F47}"/>
          </ac:spMkLst>
        </pc:spChg>
      </pc:sldChg>
      <pc:sldChg chg="modSp mod">
        <pc:chgData name="Jannis Blüml" userId="e8096884d0bf9b42" providerId="LiveId" clId="{94E6F857-13ED-4894-A55A-0A675E59127B}" dt="2022-09-26T11:44:37.336" v="489" actId="403"/>
        <pc:sldMkLst>
          <pc:docMk/>
          <pc:sldMk cId="3628373353" sldId="271"/>
        </pc:sldMkLst>
        <pc:spChg chg="mod">
          <ac:chgData name="Jannis Blüml" userId="e8096884d0bf9b42" providerId="LiveId" clId="{94E6F857-13ED-4894-A55A-0A675E59127B}" dt="2022-09-26T11:44:37.336" v="489" actId="403"/>
          <ac:spMkLst>
            <pc:docMk/>
            <pc:sldMk cId="3628373353" sldId="271"/>
            <ac:spMk id="4" creationId="{E947AFFB-A0D7-4511-B683-007F2E3B0661}"/>
          </ac:spMkLst>
        </pc:spChg>
      </pc:sldChg>
      <pc:sldChg chg="modSp mod">
        <pc:chgData name="Jannis Blüml" userId="e8096884d0bf9b42" providerId="LiveId" clId="{94E6F857-13ED-4894-A55A-0A675E59127B}" dt="2022-09-26T11:44:30.302" v="487" actId="403"/>
        <pc:sldMkLst>
          <pc:docMk/>
          <pc:sldMk cId="1567001425" sldId="272"/>
        </pc:sldMkLst>
        <pc:spChg chg="mod">
          <ac:chgData name="Jannis Blüml" userId="e8096884d0bf9b42" providerId="LiveId" clId="{94E6F857-13ED-4894-A55A-0A675E59127B}" dt="2022-09-26T11:44:30.302" v="487" actId="403"/>
          <ac:spMkLst>
            <pc:docMk/>
            <pc:sldMk cId="1567001425" sldId="272"/>
            <ac:spMk id="4" creationId="{E947AFFB-A0D7-4511-B683-007F2E3B0661}"/>
          </ac:spMkLst>
        </pc:spChg>
        <pc:spChg chg="mod">
          <ac:chgData name="Jannis Blüml" userId="e8096884d0bf9b42" providerId="LiveId" clId="{94E6F857-13ED-4894-A55A-0A675E59127B}" dt="2022-09-26T11:36:28.741" v="371" actId="1076"/>
          <ac:spMkLst>
            <pc:docMk/>
            <pc:sldMk cId="1567001425" sldId="272"/>
            <ac:spMk id="16" creationId="{53403338-BDD4-0FFD-0392-5E2615DDF4B3}"/>
          </ac:spMkLst>
        </pc:spChg>
        <pc:spChg chg="mod">
          <ac:chgData name="Jannis Blüml" userId="e8096884d0bf9b42" providerId="LiveId" clId="{94E6F857-13ED-4894-A55A-0A675E59127B}" dt="2022-09-26T11:36:37.577" v="373" actId="14100"/>
          <ac:spMkLst>
            <pc:docMk/>
            <pc:sldMk cId="1567001425" sldId="272"/>
            <ac:spMk id="19" creationId="{A7DFE5BC-5A7B-8F93-D677-8087768F46D1}"/>
          </ac:spMkLst>
        </pc:spChg>
        <pc:spChg chg="mod">
          <ac:chgData name="Jannis Blüml" userId="e8096884d0bf9b42" providerId="LiveId" clId="{94E6F857-13ED-4894-A55A-0A675E59127B}" dt="2022-09-26T11:36:33.472" v="372" actId="14100"/>
          <ac:spMkLst>
            <pc:docMk/>
            <pc:sldMk cId="1567001425" sldId="272"/>
            <ac:spMk id="20" creationId="{5D928CC3-120D-17A8-E656-A6AC708D78DA}"/>
          </ac:spMkLst>
        </pc:spChg>
      </pc:sldChg>
      <pc:sldChg chg="addSp delSp modSp mod modClrScheme chgLayout">
        <pc:chgData name="Jannis Blüml" userId="e8096884d0bf9b42" providerId="LiveId" clId="{94E6F857-13ED-4894-A55A-0A675E59127B}" dt="2022-09-26T11:44:41.013" v="490" actId="403"/>
        <pc:sldMkLst>
          <pc:docMk/>
          <pc:sldMk cId="3716927074" sldId="273"/>
        </pc:sldMkLst>
        <pc:spChg chg="add mod ord">
          <ac:chgData name="Jannis Blüml" userId="e8096884d0bf9b42" providerId="LiveId" clId="{94E6F857-13ED-4894-A55A-0A675E59127B}" dt="2022-09-26T11:37:17.121" v="378" actId="20577"/>
          <ac:spMkLst>
            <pc:docMk/>
            <pc:sldMk cId="3716927074" sldId="273"/>
            <ac:spMk id="2" creationId="{EDE91497-9369-44AD-82B0-32C4EB5B610D}"/>
          </ac:spMkLst>
        </pc:spChg>
        <pc:spChg chg="mod ord">
          <ac:chgData name="Jannis Blüml" userId="e8096884d0bf9b42" providerId="LiveId" clId="{94E6F857-13ED-4894-A55A-0A675E59127B}" dt="2022-09-26T11:44:41.013" v="490" actId="403"/>
          <ac:spMkLst>
            <pc:docMk/>
            <pc:sldMk cId="3716927074" sldId="273"/>
            <ac:spMk id="4" creationId="{803971C2-3B37-4C92-84E2-E3FC30F8AB89}"/>
          </ac:spMkLst>
        </pc:spChg>
        <pc:spChg chg="del mod">
          <ac:chgData name="Jannis Blüml" userId="e8096884d0bf9b42" providerId="LiveId" clId="{94E6F857-13ED-4894-A55A-0A675E59127B}" dt="2022-09-26T11:37:14.731" v="376" actId="478"/>
          <ac:spMkLst>
            <pc:docMk/>
            <pc:sldMk cId="3716927074" sldId="273"/>
            <ac:spMk id="11" creationId="{71B3E3B2-EBAF-41DD-BE38-AE9E57DD3BA0}"/>
          </ac:spMkLst>
        </pc:spChg>
        <pc:picChg chg="mod ord">
          <ac:chgData name="Jannis Blüml" userId="e8096884d0bf9b42" providerId="LiveId" clId="{94E6F857-13ED-4894-A55A-0A675E59127B}" dt="2022-09-26T11:37:08.893" v="374" actId="700"/>
          <ac:picMkLst>
            <pc:docMk/>
            <pc:sldMk cId="3716927074" sldId="273"/>
            <ac:picMk id="9" creationId="{966F05CD-4A68-41CC-843B-B3A78335F130}"/>
          </ac:picMkLst>
        </pc:picChg>
      </pc:sldChg>
      <pc:sldChg chg="modSp mod">
        <pc:chgData name="Jannis Blüml" userId="e8096884d0bf9b42" providerId="LiveId" clId="{94E6F857-13ED-4894-A55A-0A675E59127B}" dt="2022-09-26T11:39:13.604" v="418" actId="255"/>
        <pc:sldMkLst>
          <pc:docMk/>
          <pc:sldMk cId="642989620" sldId="276"/>
        </pc:sldMkLst>
        <pc:spChg chg="mod">
          <ac:chgData name="Jannis Blüml" userId="e8096884d0bf9b42" providerId="LiveId" clId="{94E6F857-13ED-4894-A55A-0A675E59127B}" dt="2022-09-26T11:39:13.604" v="418" actId="255"/>
          <ac:spMkLst>
            <pc:docMk/>
            <pc:sldMk cId="642989620" sldId="276"/>
            <ac:spMk id="38" creationId="{3AC17722-FC8D-4993-AD51-B3435C1577AF}"/>
          </ac:spMkLst>
        </pc:spChg>
      </pc:sldChg>
      <pc:sldChg chg="modSp mod">
        <pc:chgData name="Jannis Blüml" userId="e8096884d0bf9b42" providerId="LiveId" clId="{94E6F857-13ED-4894-A55A-0A675E59127B}" dt="2022-09-26T11:20:17.955" v="103" actId="27636"/>
        <pc:sldMkLst>
          <pc:docMk/>
          <pc:sldMk cId="3306759187" sldId="278"/>
        </pc:sldMkLst>
        <pc:spChg chg="mod">
          <ac:chgData name="Jannis Blüml" userId="e8096884d0bf9b42" providerId="LiveId" clId="{94E6F857-13ED-4894-A55A-0A675E59127B}" dt="2022-09-26T11:20:17.955" v="103" actId="27636"/>
          <ac:spMkLst>
            <pc:docMk/>
            <pc:sldMk cId="3306759187" sldId="278"/>
            <ac:spMk id="5" creationId="{248A9736-EA3C-4FD9-B9D7-71691804A4E0}"/>
          </ac:spMkLst>
        </pc:spChg>
      </pc:sldChg>
      <pc:sldChg chg="modSp mod">
        <pc:chgData name="Jannis Blüml" userId="e8096884d0bf9b42" providerId="LiveId" clId="{94E6F857-13ED-4894-A55A-0A675E59127B}" dt="2022-09-26T11:39:40.188" v="420" actId="20577"/>
        <pc:sldMkLst>
          <pc:docMk/>
          <pc:sldMk cId="444763717" sldId="279"/>
        </pc:sldMkLst>
        <pc:spChg chg="mod">
          <ac:chgData name="Jannis Blüml" userId="e8096884d0bf9b42" providerId="LiveId" clId="{94E6F857-13ED-4894-A55A-0A675E59127B}" dt="2022-09-26T11:39:40.188" v="420" actId="20577"/>
          <ac:spMkLst>
            <pc:docMk/>
            <pc:sldMk cId="444763717" sldId="279"/>
            <ac:spMk id="5" creationId="{D24A0030-0D85-45FA-B8AE-9555B4C5BEC7}"/>
          </ac:spMkLst>
        </pc:spChg>
      </pc:sldChg>
      <pc:sldChg chg="modSp mod">
        <pc:chgData name="Jannis Blüml" userId="e8096884d0bf9b42" providerId="LiveId" clId="{94E6F857-13ED-4894-A55A-0A675E59127B}" dt="2022-09-26T11:41:31.687" v="463" actId="255"/>
        <pc:sldMkLst>
          <pc:docMk/>
          <pc:sldMk cId="2541386560" sldId="280"/>
        </pc:sldMkLst>
        <pc:spChg chg="mod">
          <ac:chgData name="Jannis Blüml" userId="e8096884d0bf9b42" providerId="LiveId" clId="{94E6F857-13ED-4894-A55A-0A675E59127B}" dt="2022-09-26T11:41:31.687" v="463" actId="255"/>
          <ac:spMkLst>
            <pc:docMk/>
            <pc:sldMk cId="2541386560" sldId="280"/>
            <ac:spMk id="6" creationId="{55E298D8-C84F-F117-E6DE-76E911770C8E}"/>
          </ac:spMkLst>
        </pc:spChg>
      </pc:sldChg>
      <pc:sldChg chg="modSp mod">
        <pc:chgData name="Jannis Blüml" userId="e8096884d0bf9b42" providerId="LiveId" clId="{94E6F857-13ED-4894-A55A-0A675E59127B}" dt="2022-09-26T11:41:59.404" v="466" actId="2711"/>
        <pc:sldMkLst>
          <pc:docMk/>
          <pc:sldMk cId="2386469047" sldId="281"/>
        </pc:sldMkLst>
        <pc:spChg chg="mod">
          <ac:chgData name="Jannis Blüml" userId="e8096884d0bf9b42" providerId="LiveId" clId="{94E6F857-13ED-4894-A55A-0A675E59127B}" dt="2022-09-26T11:41:45.667" v="464" actId="242"/>
          <ac:spMkLst>
            <pc:docMk/>
            <pc:sldMk cId="2386469047" sldId="281"/>
            <ac:spMk id="5" creationId="{CB9F0FA7-FCE8-4377-9474-AFEDDEB66DD4}"/>
          </ac:spMkLst>
        </pc:spChg>
        <pc:spChg chg="mod">
          <ac:chgData name="Jannis Blüml" userId="e8096884d0bf9b42" providerId="LiveId" clId="{94E6F857-13ED-4894-A55A-0A675E59127B}" dt="2022-09-26T11:41:59.404" v="466" actId="2711"/>
          <ac:spMkLst>
            <pc:docMk/>
            <pc:sldMk cId="2386469047" sldId="281"/>
            <ac:spMk id="6" creationId="{98EE6FD5-B8AB-490F-ABCB-E522F90BA8C8}"/>
          </ac:spMkLst>
        </pc:spChg>
        <pc:spChg chg="mod">
          <ac:chgData name="Jannis Blüml" userId="e8096884d0bf9b42" providerId="LiveId" clId="{94E6F857-13ED-4894-A55A-0A675E59127B}" dt="2022-09-26T11:41:56.410" v="465" actId="2711"/>
          <ac:spMkLst>
            <pc:docMk/>
            <pc:sldMk cId="2386469047" sldId="281"/>
            <ac:spMk id="7" creationId="{E13A164E-DB0E-4FD0-B562-F1BDA378E667}"/>
          </ac:spMkLst>
        </pc:spChg>
      </pc:sldChg>
      <pc:sldChg chg="addSp delSp modSp mod modClrScheme chgLayout">
        <pc:chgData name="Jannis Blüml" userId="e8096884d0bf9b42" providerId="LiveId" clId="{94E6F857-13ED-4894-A55A-0A675E59127B}" dt="2022-09-26T11:25:32.306" v="207" actId="20577"/>
        <pc:sldMkLst>
          <pc:docMk/>
          <pc:sldMk cId="2374469785" sldId="282"/>
        </pc:sldMkLst>
        <pc:spChg chg="add mod ord">
          <ac:chgData name="Jannis Blüml" userId="e8096884d0bf9b42" providerId="LiveId" clId="{94E6F857-13ED-4894-A55A-0A675E59127B}" dt="2022-09-26T11:25:32.306" v="207" actId="20577"/>
          <ac:spMkLst>
            <pc:docMk/>
            <pc:sldMk cId="2374469785" sldId="282"/>
            <ac:spMk id="2" creationId="{85E1FC82-6F14-4B82-9A59-B102EE75AB64}"/>
          </ac:spMkLst>
        </pc:spChg>
        <pc:spChg chg="del mod">
          <ac:chgData name="Jannis Blüml" userId="e8096884d0bf9b42" providerId="LiveId" clId="{94E6F857-13ED-4894-A55A-0A675E59127B}" dt="2022-09-26T11:24:25.342" v="180" actId="478"/>
          <ac:spMkLst>
            <pc:docMk/>
            <pc:sldMk cId="2374469785" sldId="282"/>
            <ac:spMk id="8" creationId="{17D2F44E-DEB5-4DC1-B69C-EC4B5AB7D268}"/>
          </ac:spMkLst>
        </pc:spChg>
        <pc:spChg chg="mod ord">
          <ac:chgData name="Jannis Blüml" userId="e8096884d0bf9b42" providerId="LiveId" clId="{94E6F857-13ED-4894-A55A-0A675E59127B}" dt="2022-09-26T11:25:29.671" v="205" actId="700"/>
          <ac:spMkLst>
            <pc:docMk/>
            <pc:sldMk cId="2374469785" sldId="282"/>
            <ac:spMk id="9" creationId="{0AC62CC3-8725-463C-9FF6-D656E1904C0E}"/>
          </ac:spMkLst>
        </pc:spChg>
        <pc:picChg chg="mod ord">
          <ac:chgData name="Jannis Blüml" userId="e8096884d0bf9b42" providerId="LiveId" clId="{94E6F857-13ED-4894-A55A-0A675E59127B}" dt="2022-09-26T11:25:29.671" v="205" actId="700"/>
          <ac:picMkLst>
            <pc:docMk/>
            <pc:sldMk cId="2374469785" sldId="282"/>
            <ac:picMk id="6" creationId="{64192836-03CB-40D9-BC45-AD21AF330742}"/>
          </ac:picMkLst>
        </pc:picChg>
      </pc:sldChg>
      <pc:sldChg chg="modSp mod chgLayout">
        <pc:chgData name="Jannis Blüml" userId="e8096884d0bf9b42" providerId="LiveId" clId="{94E6F857-13ED-4894-A55A-0A675E59127B}" dt="2022-09-26T11:44:20.416" v="485" actId="403"/>
        <pc:sldMkLst>
          <pc:docMk/>
          <pc:sldMk cId="1296900754" sldId="284"/>
        </pc:sldMkLst>
        <pc:spChg chg="mod ord">
          <ac:chgData name="Jannis Blüml" userId="e8096884d0bf9b42" providerId="LiveId" clId="{94E6F857-13ED-4894-A55A-0A675E59127B}" dt="2022-09-26T11:35:49.383" v="359" actId="255"/>
          <ac:spMkLst>
            <pc:docMk/>
            <pc:sldMk cId="1296900754" sldId="284"/>
            <ac:spMk id="2" creationId="{8FE1F7CE-0D1E-E6CA-B4A1-56AB1A8ED181}"/>
          </ac:spMkLst>
        </pc:spChg>
        <pc:spChg chg="mod ord">
          <ac:chgData name="Jannis Blüml" userId="e8096884d0bf9b42" providerId="LiveId" clId="{94E6F857-13ED-4894-A55A-0A675E59127B}" dt="2022-09-26T11:44:20.416" v="485" actId="403"/>
          <ac:spMkLst>
            <pc:docMk/>
            <pc:sldMk cId="1296900754" sldId="284"/>
            <ac:spMk id="4" creationId="{AA29730F-D0AE-F622-C5F4-9F5B88A212BE}"/>
          </ac:spMkLst>
        </pc:spChg>
      </pc:sldChg>
      <pc:sldChg chg="addSp delSp modSp mod modClrScheme chgLayout">
        <pc:chgData name="Jannis Blüml" userId="e8096884d0bf9b42" providerId="LiveId" clId="{94E6F857-13ED-4894-A55A-0A675E59127B}" dt="2022-09-26T11:44:46.239" v="491" actId="403"/>
        <pc:sldMkLst>
          <pc:docMk/>
          <pc:sldMk cId="3919580632" sldId="286"/>
        </pc:sldMkLst>
        <pc:spChg chg="add mod ord">
          <ac:chgData name="Jannis Blüml" userId="e8096884d0bf9b42" providerId="LiveId" clId="{94E6F857-13ED-4894-A55A-0A675E59127B}" dt="2022-09-26T11:37:34.641" v="381" actId="700"/>
          <ac:spMkLst>
            <pc:docMk/>
            <pc:sldMk cId="3919580632" sldId="286"/>
            <ac:spMk id="2" creationId="{7CB3A284-7D79-4342-8AC3-D89CBDDAD0EC}"/>
          </ac:spMkLst>
        </pc:spChg>
        <pc:spChg chg="mod ord">
          <ac:chgData name="Jannis Blüml" userId="e8096884d0bf9b42" providerId="LiveId" clId="{94E6F857-13ED-4894-A55A-0A675E59127B}" dt="2022-09-26T11:44:46.239" v="491" actId="403"/>
          <ac:spMkLst>
            <pc:docMk/>
            <pc:sldMk cId="3919580632" sldId="286"/>
            <ac:spMk id="4" creationId="{803971C2-3B37-4C92-84E2-E3FC30F8AB89}"/>
          </ac:spMkLst>
        </pc:spChg>
        <pc:spChg chg="add mod ord">
          <ac:chgData name="Jannis Blüml" userId="e8096884d0bf9b42" providerId="LiveId" clId="{94E6F857-13ED-4894-A55A-0A675E59127B}" dt="2022-09-26T11:37:37.437" v="383" actId="20577"/>
          <ac:spMkLst>
            <pc:docMk/>
            <pc:sldMk cId="3919580632" sldId="286"/>
            <ac:spMk id="6" creationId="{4EF2D124-0FB2-41A1-B015-200912591AF2}"/>
          </ac:spMkLst>
        </pc:spChg>
        <pc:spChg chg="del mod">
          <ac:chgData name="Jannis Blüml" userId="e8096884d0bf9b42" providerId="LiveId" clId="{94E6F857-13ED-4894-A55A-0A675E59127B}" dt="2022-09-26T11:37:32.006" v="380" actId="478"/>
          <ac:spMkLst>
            <pc:docMk/>
            <pc:sldMk cId="3919580632" sldId="286"/>
            <ac:spMk id="9" creationId="{925EDD72-AC69-4487-98F7-EF2F3065FE37}"/>
          </ac:spMkLst>
        </pc:spChg>
        <pc:picChg chg="mod">
          <ac:chgData name="Jannis Blüml" userId="e8096884d0bf9b42" providerId="LiveId" clId="{94E6F857-13ED-4894-A55A-0A675E59127B}" dt="2022-09-26T11:37:45.184" v="384" actId="1076"/>
          <ac:picMkLst>
            <pc:docMk/>
            <pc:sldMk cId="3919580632" sldId="286"/>
            <ac:picMk id="3" creationId="{C876BA75-D723-83EC-EC45-06E6DDBCECA2}"/>
          </ac:picMkLst>
        </pc:picChg>
        <pc:picChg chg="mod">
          <ac:chgData name="Jannis Blüml" userId="e8096884d0bf9b42" providerId="LiveId" clId="{94E6F857-13ED-4894-A55A-0A675E59127B}" dt="2022-09-26T11:37:45.184" v="384" actId="1076"/>
          <ac:picMkLst>
            <pc:docMk/>
            <pc:sldMk cId="3919580632" sldId="286"/>
            <ac:picMk id="5" creationId="{15AFDDF6-FCF1-49CF-A214-6719B6CF1490}"/>
          </ac:picMkLst>
        </pc:picChg>
        <pc:picChg chg="mod">
          <ac:chgData name="Jannis Blüml" userId="e8096884d0bf9b42" providerId="LiveId" clId="{94E6F857-13ED-4894-A55A-0A675E59127B}" dt="2022-09-26T11:37:45.184" v="384" actId="1076"/>
          <ac:picMkLst>
            <pc:docMk/>
            <pc:sldMk cId="3919580632" sldId="286"/>
            <ac:picMk id="7" creationId="{BBF6755F-2F92-4660-B25F-18E44C26A353}"/>
          </ac:picMkLst>
        </pc:picChg>
        <pc:picChg chg="mod">
          <ac:chgData name="Jannis Blüml" userId="e8096884d0bf9b42" providerId="LiveId" clId="{94E6F857-13ED-4894-A55A-0A675E59127B}" dt="2022-09-26T11:37:45.184" v="384" actId="1076"/>
          <ac:picMkLst>
            <pc:docMk/>
            <pc:sldMk cId="3919580632" sldId="286"/>
            <ac:picMk id="8" creationId="{7B20A018-3050-48F5-9E61-56E1A3B95967}"/>
          </ac:picMkLst>
        </pc:picChg>
      </pc:sldChg>
      <pc:sldChg chg="addSp delSp modSp mod modClrScheme chgLayout">
        <pc:chgData name="Jannis Blüml" userId="e8096884d0bf9b42" providerId="LiveId" clId="{94E6F857-13ED-4894-A55A-0A675E59127B}" dt="2022-09-26T11:44:53.352" v="493" actId="403"/>
        <pc:sldMkLst>
          <pc:docMk/>
          <pc:sldMk cId="4294930157" sldId="287"/>
        </pc:sldMkLst>
        <pc:spChg chg="add mod ord">
          <ac:chgData name="Jannis Blüml" userId="e8096884d0bf9b42" providerId="LiveId" clId="{94E6F857-13ED-4894-A55A-0A675E59127B}" dt="2022-09-26T11:38:05.454" v="392" actId="20577"/>
          <ac:spMkLst>
            <pc:docMk/>
            <pc:sldMk cId="4294930157" sldId="287"/>
            <ac:spMk id="2" creationId="{DC0515F2-5442-4DBD-A7B6-2B453D41BCD4}"/>
          </ac:spMkLst>
        </pc:spChg>
        <pc:spChg chg="mod ord">
          <ac:chgData name="Jannis Blüml" userId="e8096884d0bf9b42" providerId="LiveId" clId="{94E6F857-13ED-4894-A55A-0A675E59127B}" dt="2022-09-26T11:44:53.352" v="493" actId="403"/>
          <ac:spMkLst>
            <pc:docMk/>
            <pc:sldMk cId="4294930157" sldId="287"/>
            <ac:spMk id="4" creationId="{803971C2-3B37-4C92-84E2-E3FC30F8AB89}"/>
          </ac:spMkLst>
        </pc:spChg>
        <pc:spChg chg="del mod">
          <ac:chgData name="Jannis Blüml" userId="e8096884d0bf9b42" providerId="LiveId" clId="{94E6F857-13ED-4894-A55A-0A675E59127B}" dt="2022-09-26T11:37:53.366" v="387"/>
          <ac:spMkLst>
            <pc:docMk/>
            <pc:sldMk cId="4294930157" sldId="287"/>
            <ac:spMk id="11" creationId="{71B3E3B2-EBAF-41DD-BE38-AE9E57DD3BA0}"/>
          </ac:spMkLst>
        </pc:spChg>
        <pc:picChg chg="mod ord">
          <ac:chgData name="Jannis Blüml" userId="e8096884d0bf9b42" providerId="LiveId" clId="{94E6F857-13ED-4894-A55A-0A675E59127B}" dt="2022-09-26T11:38:03.450" v="391" actId="1076"/>
          <ac:picMkLst>
            <pc:docMk/>
            <pc:sldMk cId="4294930157" sldId="287"/>
            <ac:picMk id="8" creationId="{B6F33EF2-C860-4C98-867A-BF1C282FFA8E}"/>
          </ac:picMkLst>
        </pc:picChg>
      </pc:sldChg>
      <pc:sldChg chg="modSp mod">
        <pc:chgData name="Jannis Blüml" userId="e8096884d0bf9b42" providerId="LiveId" clId="{94E6F857-13ED-4894-A55A-0A675E59127B}" dt="2022-09-26T11:44:49.795" v="492" actId="403"/>
        <pc:sldMkLst>
          <pc:docMk/>
          <pc:sldMk cId="2053742245" sldId="289"/>
        </pc:sldMkLst>
        <pc:spChg chg="mod">
          <ac:chgData name="Jannis Blüml" userId="e8096884d0bf9b42" providerId="LiveId" clId="{94E6F857-13ED-4894-A55A-0A675E59127B}" dt="2022-09-26T11:44:49.795" v="492" actId="403"/>
          <ac:spMkLst>
            <pc:docMk/>
            <pc:sldMk cId="2053742245" sldId="289"/>
            <ac:spMk id="4" creationId="{803971C2-3B37-4C92-84E2-E3FC30F8AB89}"/>
          </ac:spMkLst>
        </pc:spChg>
      </pc:sldChg>
      <pc:sldChg chg="modSp mod chgLayout">
        <pc:chgData name="Jannis Blüml" userId="e8096884d0bf9b42" providerId="LiveId" clId="{94E6F857-13ED-4894-A55A-0A675E59127B}" dt="2022-09-26T11:44:57.929" v="494" actId="403"/>
        <pc:sldMkLst>
          <pc:docMk/>
          <pc:sldMk cId="1249599466" sldId="290"/>
        </pc:sldMkLst>
        <pc:spChg chg="mod ord">
          <ac:chgData name="Jannis Blüml" userId="e8096884d0bf9b42" providerId="LiveId" clId="{94E6F857-13ED-4894-A55A-0A675E59127B}" dt="2022-09-26T11:38:18.191" v="394" actId="255"/>
          <ac:spMkLst>
            <pc:docMk/>
            <pc:sldMk cId="1249599466" sldId="290"/>
            <ac:spMk id="3" creationId="{10798BF8-0EF5-5160-7451-400BC35BC604}"/>
          </ac:spMkLst>
        </pc:spChg>
        <pc:spChg chg="mod ord">
          <ac:chgData name="Jannis Blüml" userId="e8096884d0bf9b42" providerId="LiveId" clId="{94E6F857-13ED-4894-A55A-0A675E59127B}" dt="2022-09-26T11:44:57.929" v="494" actId="403"/>
          <ac:spMkLst>
            <pc:docMk/>
            <pc:sldMk cId="1249599466" sldId="290"/>
            <ac:spMk id="4" creationId="{803971C2-3B37-4C92-84E2-E3FC30F8AB89}"/>
          </ac:spMkLst>
        </pc:spChg>
      </pc:sldChg>
      <pc:sldChg chg="addSp delSp modSp mod modClrScheme chgLayout">
        <pc:chgData name="Jannis Blüml" userId="e8096884d0bf9b42" providerId="LiveId" clId="{94E6F857-13ED-4894-A55A-0A675E59127B}" dt="2022-09-26T11:45:01.601" v="495" actId="403"/>
        <pc:sldMkLst>
          <pc:docMk/>
          <pc:sldMk cId="48348638" sldId="291"/>
        </pc:sldMkLst>
        <pc:spChg chg="add mod ord">
          <ac:chgData name="Jannis Blüml" userId="e8096884d0bf9b42" providerId="LiveId" clId="{94E6F857-13ED-4894-A55A-0A675E59127B}" dt="2022-09-26T11:38:26.317" v="400" actId="20577"/>
          <ac:spMkLst>
            <pc:docMk/>
            <pc:sldMk cId="48348638" sldId="291"/>
            <ac:spMk id="2" creationId="{228DC9C1-8592-41FD-B81E-9D856307CFFC}"/>
          </ac:spMkLst>
        </pc:spChg>
        <pc:spChg chg="mod ord">
          <ac:chgData name="Jannis Blüml" userId="e8096884d0bf9b42" providerId="LiveId" clId="{94E6F857-13ED-4894-A55A-0A675E59127B}" dt="2022-09-26T11:45:01.601" v="495" actId="403"/>
          <ac:spMkLst>
            <pc:docMk/>
            <pc:sldMk cId="48348638" sldId="291"/>
            <ac:spMk id="4" creationId="{803971C2-3B37-4C92-84E2-E3FC30F8AB89}"/>
          </ac:spMkLst>
        </pc:spChg>
        <pc:spChg chg="del mod">
          <ac:chgData name="Jannis Blüml" userId="e8096884d0bf9b42" providerId="LiveId" clId="{94E6F857-13ED-4894-A55A-0A675E59127B}" dt="2022-09-26T11:38:20.988" v="397"/>
          <ac:spMkLst>
            <pc:docMk/>
            <pc:sldMk cId="48348638" sldId="291"/>
            <ac:spMk id="11" creationId="{71B3E3B2-EBAF-41DD-BE38-AE9E57DD3BA0}"/>
          </ac:spMkLst>
        </pc:spChg>
        <pc:picChg chg="mod ord">
          <ac:chgData name="Jannis Blüml" userId="e8096884d0bf9b42" providerId="LiveId" clId="{94E6F857-13ED-4894-A55A-0A675E59127B}" dt="2022-09-26T11:38:37.632" v="404" actId="1076"/>
          <ac:picMkLst>
            <pc:docMk/>
            <pc:sldMk cId="48348638" sldId="291"/>
            <ac:picMk id="7" creationId="{F6735C9F-D145-FF72-5340-A33A744C965E}"/>
          </ac:picMkLst>
        </pc:picChg>
      </pc:sldChg>
      <pc:sldChg chg="addSp delSp modSp mod modClrScheme chgLayout">
        <pc:chgData name="Jannis Blüml" userId="e8096884d0bf9b42" providerId="LiveId" clId="{94E6F857-13ED-4894-A55A-0A675E59127B}" dt="2022-09-26T11:45:04.635" v="496" actId="403"/>
        <pc:sldMkLst>
          <pc:docMk/>
          <pc:sldMk cId="903735034" sldId="292"/>
        </pc:sldMkLst>
        <pc:spChg chg="add del mod ord">
          <ac:chgData name="Jannis Blüml" userId="e8096884d0bf9b42" providerId="LiveId" clId="{94E6F857-13ED-4894-A55A-0A675E59127B}" dt="2022-09-26T11:38:48.909" v="408" actId="700"/>
          <ac:spMkLst>
            <pc:docMk/>
            <pc:sldMk cId="903735034" sldId="292"/>
            <ac:spMk id="2" creationId="{B20A995D-C1F3-47A6-9B78-7304A0AFD08D}"/>
          </ac:spMkLst>
        </pc:spChg>
        <pc:spChg chg="mod ord">
          <ac:chgData name="Jannis Blüml" userId="e8096884d0bf9b42" providerId="LiveId" clId="{94E6F857-13ED-4894-A55A-0A675E59127B}" dt="2022-09-26T11:45:04.635" v="496" actId="403"/>
          <ac:spMkLst>
            <pc:docMk/>
            <pc:sldMk cId="903735034" sldId="292"/>
            <ac:spMk id="4" creationId="{803971C2-3B37-4C92-84E2-E3FC30F8AB89}"/>
          </ac:spMkLst>
        </pc:spChg>
        <pc:spChg chg="add del mod">
          <ac:chgData name="Jannis Blüml" userId="e8096884d0bf9b42" providerId="LiveId" clId="{94E6F857-13ED-4894-A55A-0A675E59127B}" dt="2022-09-26T11:39:03.221" v="415" actId="1076"/>
          <ac:spMkLst>
            <pc:docMk/>
            <pc:sldMk cId="903735034" sldId="292"/>
            <ac:spMk id="11" creationId="{71B3E3B2-EBAF-41DD-BE38-AE9E57DD3BA0}"/>
          </ac:spMkLst>
        </pc:spChg>
        <pc:picChg chg="mod ord">
          <ac:chgData name="Jannis Blüml" userId="e8096884d0bf9b42" providerId="LiveId" clId="{94E6F857-13ED-4894-A55A-0A675E59127B}" dt="2022-09-26T11:38:48.909" v="408" actId="700"/>
          <ac:picMkLst>
            <pc:docMk/>
            <pc:sldMk cId="903735034" sldId="292"/>
            <ac:picMk id="5" creationId="{93DF86FB-EF59-1D8C-E9C5-A7E9B7CB9025}"/>
          </ac:picMkLst>
        </pc:picChg>
      </pc:sldChg>
      <pc:sldChg chg="modSp mod">
        <pc:chgData name="Jannis Blüml" userId="e8096884d0bf9b42" providerId="LiveId" clId="{94E6F857-13ED-4894-A55A-0A675E59127B}" dt="2022-09-26T13:53:59.400" v="511" actId="11"/>
        <pc:sldMkLst>
          <pc:docMk/>
          <pc:sldMk cId="4166306982" sldId="293"/>
        </pc:sldMkLst>
        <pc:spChg chg="mod">
          <ac:chgData name="Jannis Blüml" userId="e8096884d0bf9b42" providerId="LiveId" clId="{94E6F857-13ED-4894-A55A-0A675E59127B}" dt="2022-09-26T13:53:59.400" v="511" actId="11"/>
          <ac:spMkLst>
            <pc:docMk/>
            <pc:sldMk cId="4166306982" sldId="293"/>
            <ac:spMk id="2" creationId="{B97E4C68-57C6-4F82-9BC1-705D3D0B0516}"/>
          </ac:spMkLst>
        </pc:spChg>
        <pc:spChg chg="mod">
          <ac:chgData name="Jannis Blüml" userId="e8096884d0bf9b42" providerId="LiveId" clId="{94E6F857-13ED-4894-A55A-0A675E59127B}" dt="2022-09-26T11:41:11.536" v="461" actId="11"/>
          <ac:spMkLst>
            <pc:docMk/>
            <pc:sldMk cId="4166306982" sldId="293"/>
            <ac:spMk id="5" creationId="{D24A0030-0D85-45FA-B8AE-9555B4C5BEC7}"/>
          </ac:spMkLst>
        </pc:spChg>
      </pc:sldChg>
      <pc:sldChg chg="addSp modSp mod modClrScheme chgLayout">
        <pc:chgData name="Jannis Blüml" userId="e8096884d0bf9b42" providerId="LiveId" clId="{94E6F857-13ED-4894-A55A-0A675E59127B}" dt="2022-09-26T11:26:02.931" v="214" actId="1076"/>
        <pc:sldMkLst>
          <pc:docMk/>
          <pc:sldMk cId="3928194996" sldId="294"/>
        </pc:sldMkLst>
        <pc:spChg chg="add mod ord">
          <ac:chgData name="Jannis Blüml" userId="e8096884d0bf9b42" providerId="LiveId" clId="{94E6F857-13ED-4894-A55A-0A675E59127B}" dt="2022-09-26T11:25:48.948" v="210" actId="700"/>
          <ac:spMkLst>
            <pc:docMk/>
            <pc:sldMk cId="3928194996" sldId="294"/>
            <ac:spMk id="2" creationId="{9398AD94-8BA2-489B-AE07-09D2C83D514F}"/>
          </ac:spMkLst>
        </pc:spChg>
        <pc:spChg chg="mod ord">
          <ac:chgData name="Jannis Blüml" userId="e8096884d0bf9b42" providerId="LiveId" clId="{94E6F857-13ED-4894-A55A-0A675E59127B}" dt="2022-09-26T11:25:48.948" v="210" actId="700"/>
          <ac:spMkLst>
            <pc:docMk/>
            <pc:sldMk cId="3928194996" sldId="294"/>
            <ac:spMk id="5" creationId="{7B0D6FA1-7939-4AAF-BCF1-A5D74261CFDD}"/>
          </ac:spMkLst>
        </pc:spChg>
        <pc:picChg chg="mod ord">
          <ac:chgData name="Jannis Blüml" userId="e8096884d0bf9b42" providerId="LiveId" clId="{94E6F857-13ED-4894-A55A-0A675E59127B}" dt="2022-09-26T11:26:02.931" v="214" actId="1076"/>
          <ac:picMkLst>
            <pc:docMk/>
            <pc:sldMk cId="3928194996" sldId="294"/>
            <ac:picMk id="7" creationId="{8DF1D2C2-B778-45E9-8C0D-8BB564399C3F}"/>
          </ac:picMkLst>
        </pc:picChg>
      </pc:sldChg>
      <pc:sldChg chg="addSp modSp mod modClrScheme chgLayout">
        <pc:chgData name="Jannis Blüml" userId="e8096884d0bf9b42" providerId="LiveId" clId="{94E6F857-13ED-4894-A55A-0A675E59127B}" dt="2022-09-26T11:26:00.260" v="213" actId="1076"/>
        <pc:sldMkLst>
          <pc:docMk/>
          <pc:sldMk cId="3935482172" sldId="295"/>
        </pc:sldMkLst>
        <pc:spChg chg="add mod ord">
          <ac:chgData name="Jannis Blüml" userId="e8096884d0bf9b42" providerId="LiveId" clId="{94E6F857-13ED-4894-A55A-0A675E59127B}" dt="2022-09-26T11:25:56.542" v="212" actId="700"/>
          <ac:spMkLst>
            <pc:docMk/>
            <pc:sldMk cId="3935482172" sldId="295"/>
            <ac:spMk id="2" creationId="{E66FEE22-0DFA-4D21-BF72-B4AAD94AD963}"/>
          </ac:spMkLst>
        </pc:spChg>
        <pc:spChg chg="mod ord">
          <ac:chgData name="Jannis Blüml" userId="e8096884d0bf9b42" providerId="LiveId" clId="{94E6F857-13ED-4894-A55A-0A675E59127B}" dt="2022-09-26T11:25:56.542" v="212" actId="700"/>
          <ac:spMkLst>
            <pc:docMk/>
            <pc:sldMk cId="3935482172" sldId="295"/>
            <ac:spMk id="5" creationId="{7B0D6FA1-7939-4AAF-BCF1-A5D74261CFDD}"/>
          </ac:spMkLst>
        </pc:spChg>
        <pc:picChg chg="mod ord">
          <ac:chgData name="Jannis Blüml" userId="e8096884d0bf9b42" providerId="LiveId" clId="{94E6F857-13ED-4894-A55A-0A675E59127B}" dt="2022-09-26T11:26:00.260" v="213" actId="1076"/>
          <ac:picMkLst>
            <pc:docMk/>
            <pc:sldMk cId="3935482172" sldId="295"/>
            <ac:picMk id="8" creationId="{132E7850-3939-4565-B9AF-D6445EF26948}"/>
          </ac:picMkLst>
        </pc:picChg>
      </pc:sldChg>
      <pc:sldChg chg="modSp mod">
        <pc:chgData name="Jannis Blüml" userId="e8096884d0bf9b42" providerId="LiveId" clId="{94E6F857-13ED-4894-A55A-0A675E59127B}" dt="2022-09-26T11:43:15.375" v="474" actId="14100"/>
        <pc:sldMkLst>
          <pc:docMk/>
          <pc:sldMk cId="499145645" sldId="296"/>
        </pc:sldMkLst>
        <pc:spChg chg="mod">
          <ac:chgData name="Jannis Blüml" userId="e8096884d0bf9b42" providerId="LiveId" clId="{94E6F857-13ED-4894-A55A-0A675E59127B}" dt="2022-09-26T11:43:15.375" v="474" actId="14100"/>
          <ac:spMkLst>
            <pc:docMk/>
            <pc:sldMk cId="499145645" sldId="296"/>
            <ac:spMk id="4" creationId="{1A13B59E-CDA3-4F4B-B506-A309D37F8A73}"/>
          </ac:spMkLst>
        </pc:spChg>
        <pc:spChg chg="mod">
          <ac:chgData name="Jannis Blüml" userId="e8096884d0bf9b42" providerId="LiveId" clId="{94E6F857-13ED-4894-A55A-0A675E59127B}" dt="2022-09-26T11:43:10.716" v="472" actId="255"/>
          <ac:spMkLst>
            <pc:docMk/>
            <pc:sldMk cId="499145645" sldId="296"/>
            <ac:spMk id="7" creationId="{48BFC018-B2E0-4915-ACCC-48EEBF322AC5}"/>
          </ac:spMkLst>
        </pc:spChg>
      </pc:sldChg>
      <pc:sldChg chg="modSp mod">
        <pc:chgData name="Jannis Blüml" userId="e8096884d0bf9b42" providerId="LiveId" clId="{94E6F857-13ED-4894-A55A-0A675E59127B}" dt="2022-09-26T11:44:34.306" v="488" actId="403"/>
        <pc:sldMkLst>
          <pc:docMk/>
          <pc:sldMk cId="305827890" sldId="297"/>
        </pc:sldMkLst>
        <pc:spChg chg="mod">
          <ac:chgData name="Jannis Blüml" userId="e8096884d0bf9b42" providerId="LiveId" clId="{94E6F857-13ED-4894-A55A-0A675E59127B}" dt="2022-09-26T11:44:34.306" v="488" actId="403"/>
          <ac:spMkLst>
            <pc:docMk/>
            <pc:sldMk cId="305827890" sldId="297"/>
            <ac:spMk id="4" creationId="{E947AFFB-A0D7-4511-B683-007F2E3B0661}"/>
          </ac:spMkLst>
        </pc:spChg>
      </pc:sldChg>
      <pc:sldMasterChg chg="addSp delSp modSp mod modSldLayout">
        <pc:chgData name="Jannis Blüml" userId="e8096884d0bf9b42" providerId="LiveId" clId="{94E6F857-13ED-4894-A55A-0A675E59127B}" dt="2022-09-26T11:42:20.065" v="467" actId="2711"/>
        <pc:sldMasterMkLst>
          <pc:docMk/>
          <pc:sldMasterMk cId="3050550047" sldId="2147483672"/>
        </pc:sldMasterMkLst>
        <pc:spChg chg="mod">
          <ac:chgData name="Jannis Blüml" userId="e8096884d0bf9b42" providerId="LiveId" clId="{94E6F857-13ED-4894-A55A-0A675E59127B}" dt="2022-09-26T11:15:45.194" v="30" actId="2711"/>
          <ac:spMkLst>
            <pc:docMk/>
            <pc:sldMasterMk cId="3050550047" sldId="2147483672"/>
            <ac:spMk id="2" creationId="{28D894FE-E6C3-4662-BD21-76B5F78B97FC}"/>
          </ac:spMkLst>
        </pc:spChg>
        <pc:spChg chg="mod">
          <ac:chgData name="Jannis Blüml" userId="e8096884d0bf9b42" providerId="LiveId" clId="{94E6F857-13ED-4894-A55A-0A675E59127B}" dt="2022-09-26T11:20:38.473" v="109" actId="255"/>
          <ac:spMkLst>
            <pc:docMk/>
            <pc:sldMasterMk cId="3050550047" sldId="2147483672"/>
            <ac:spMk id="3" creationId="{EE5A82F5-2FC5-49FE-9CBA-BC97C4F2F042}"/>
          </ac:spMkLst>
        </pc:spChg>
        <pc:spChg chg="mod">
          <ac:chgData name="Jannis Blüml" userId="e8096884d0bf9b42" providerId="LiveId" clId="{94E6F857-13ED-4894-A55A-0A675E59127B}" dt="2022-09-26T11:42:20.065" v="467" actId="2711"/>
          <ac:spMkLst>
            <pc:docMk/>
            <pc:sldMasterMk cId="3050550047" sldId="2147483672"/>
            <ac:spMk id="10" creationId="{7876FBFE-4C0D-49CB-995D-59ABBCA19A70}"/>
          </ac:spMkLst>
        </pc:spChg>
        <pc:spChg chg="mod">
          <ac:chgData name="Jannis Blüml" userId="e8096884d0bf9b42" providerId="LiveId" clId="{94E6F857-13ED-4894-A55A-0A675E59127B}" dt="2022-09-26T11:14:48.070" v="19" actId="2711"/>
          <ac:spMkLst>
            <pc:docMk/>
            <pc:sldMasterMk cId="3050550047" sldId="2147483672"/>
            <ac:spMk id="11" creationId="{B3C52836-117D-4E6F-9B7A-FF7577DD96D2}"/>
          </ac:spMkLst>
        </pc:spChg>
        <pc:picChg chg="add del mod">
          <ac:chgData name="Jannis Blüml" userId="e8096884d0bf9b42" providerId="LiveId" clId="{94E6F857-13ED-4894-A55A-0A675E59127B}" dt="2022-09-26T11:18:01.119" v="55"/>
          <ac:picMkLst>
            <pc:docMk/>
            <pc:sldMasterMk cId="3050550047" sldId="2147483672"/>
            <ac:picMk id="9" creationId="{7E154C11-8779-40EC-8E2A-835E16DF8CAE}"/>
          </ac:picMkLst>
        </pc:picChg>
        <pc:picChg chg="add mod">
          <ac:chgData name="Jannis Blüml" userId="e8096884d0bf9b42" providerId="LiveId" clId="{94E6F857-13ED-4894-A55A-0A675E59127B}" dt="2022-09-26T11:18:15.935" v="67" actId="1038"/>
          <ac:picMkLst>
            <pc:docMk/>
            <pc:sldMasterMk cId="3050550047" sldId="2147483672"/>
            <ac:picMk id="12" creationId="{4A7B04C8-8FE7-4B21-AC9B-A657C6AF007E}"/>
          </ac:picMkLst>
        </pc:picChg>
        <pc:picChg chg="add del mod">
          <ac:chgData name="Jannis Blüml" userId="e8096884d0bf9b42" providerId="LiveId" clId="{94E6F857-13ED-4894-A55A-0A675E59127B}" dt="2022-09-26T11:18:00.845" v="54" actId="478"/>
          <ac:picMkLst>
            <pc:docMk/>
            <pc:sldMasterMk cId="3050550047" sldId="2147483672"/>
            <ac:picMk id="14" creationId="{5C0E72CC-9CE5-4E2B-AB81-362124B56DDD}"/>
          </ac:picMkLst>
        </pc:picChg>
        <pc:sldLayoutChg chg="addSp delSp modSp mod">
          <pc:chgData name="Jannis Blüml" userId="e8096884d0bf9b42" providerId="LiveId" clId="{94E6F857-13ED-4894-A55A-0A675E59127B}" dt="2022-09-26T11:18:05.052" v="56" actId="21"/>
          <pc:sldLayoutMkLst>
            <pc:docMk/>
            <pc:sldMasterMk cId="3050550047" sldId="2147483672"/>
            <pc:sldLayoutMk cId="2858638007" sldId="2147483673"/>
          </pc:sldLayoutMkLst>
          <pc:spChg chg="mod">
            <ac:chgData name="Jannis Blüml" userId="e8096884d0bf9b42" providerId="LiveId" clId="{94E6F857-13ED-4894-A55A-0A675E59127B}" dt="2022-09-26T11:16:03.490" v="41" actId="2711"/>
            <ac:spMkLst>
              <pc:docMk/>
              <pc:sldMasterMk cId="3050550047" sldId="2147483672"/>
              <pc:sldLayoutMk cId="2858638007" sldId="2147483673"/>
              <ac:spMk id="2" creationId="{BE924180-BDFA-402A-BE91-C82DD22F2A5E}"/>
            </ac:spMkLst>
          </pc:spChg>
          <pc:spChg chg="del mod">
            <ac:chgData name="Jannis Blüml" userId="e8096884d0bf9b42" providerId="LiveId" clId="{94E6F857-13ED-4894-A55A-0A675E59127B}" dt="2022-09-26T11:16:09.382" v="43" actId="478"/>
            <ac:spMkLst>
              <pc:docMk/>
              <pc:sldMasterMk cId="3050550047" sldId="2147483672"/>
              <pc:sldLayoutMk cId="2858638007" sldId="2147483673"/>
              <ac:spMk id="5" creationId="{6CDC08FA-7EA3-4995-995E-198E5CCE2146}"/>
            </ac:spMkLst>
          </pc:spChg>
          <pc:picChg chg="add del mod">
            <ac:chgData name="Jannis Blüml" userId="e8096884d0bf9b42" providerId="LiveId" clId="{94E6F857-13ED-4894-A55A-0A675E59127B}" dt="2022-09-26T11:18:05.052" v="56" actId="21"/>
            <ac:picMkLst>
              <pc:docMk/>
              <pc:sldMasterMk cId="3050550047" sldId="2147483672"/>
              <pc:sldLayoutMk cId="2858638007" sldId="2147483673"/>
              <ac:picMk id="6" creationId="{7516466D-A082-4F27-9030-74E2D244407F}"/>
            </ac:picMkLst>
          </pc:picChg>
        </pc:sldLayoutChg>
      </pc:sldMasterChg>
      <pc:sldMasterChg chg="modSp mod addSldLayout delSldLayout modSldLayout">
        <pc:chgData name="Jannis Blüml" userId="e8096884d0bf9b42" providerId="LiveId" clId="{94E6F857-13ED-4894-A55A-0A675E59127B}" dt="2022-09-26T11:42:27.595" v="468" actId="2711"/>
        <pc:sldMasterMkLst>
          <pc:docMk/>
          <pc:sldMasterMk cId="3357336746" sldId="2147483674"/>
        </pc:sldMasterMkLst>
        <pc:spChg chg="mod">
          <ac:chgData name="Jannis Blüml" userId="e8096884d0bf9b42" providerId="LiveId" clId="{94E6F857-13ED-4894-A55A-0A675E59127B}" dt="2022-09-26T11:23:01.773" v="161" actId="2711"/>
          <ac:spMkLst>
            <pc:docMk/>
            <pc:sldMasterMk cId="3357336746" sldId="2147483674"/>
            <ac:spMk id="4" creationId="{7E376488-7A21-40B3-8286-38FCAD987BA7}"/>
          </ac:spMkLst>
        </pc:spChg>
        <pc:spChg chg="mod">
          <ac:chgData name="Jannis Blüml" userId="e8096884d0bf9b42" providerId="LiveId" clId="{94E6F857-13ED-4894-A55A-0A675E59127B}" dt="2022-09-26T11:42:27.595" v="468" actId="2711"/>
          <ac:spMkLst>
            <pc:docMk/>
            <pc:sldMasterMk cId="3357336746" sldId="2147483674"/>
            <ac:spMk id="10" creationId="{7876FBFE-4C0D-49CB-995D-59ABBCA19A70}"/>
          </ac:spMkLst>
        </pc:spChg>
        <pc:picChg chg="mod">
          <ac:chgData name="Jannis Blüml" userId="e8096884d0bf9b42" providerId="LiveId" clId="{94E6F857-13ED-4894-A55A-0A675E59127B}" dt="2022-09-26T11:17:46.309" v="51" actId="1076"/>
          <ac:picMkLst>
            <pc:docMk/>
            <pc:sldMasterMk cId="3357336746" sldId="2147483674"/>
            <ac:picMk id="14" creationId="{5C0E72CC-9CE5-4E2B-AB81-362124B56DDD}"/>
          </ac:picMkLst>
        </pc:picChg>
        <pc:sldLayoutChg chg="modSp mod">
          <pc:chgData name="Jannis Blüml" userId="e8096884d0bf9b42" providerId="LiveId" clId="{94E6F857-13ED-4894-A55A-0A675E59127B}" dt="2022-09-26T11:20:17.784" v="101" actId="255"/>
          <pc:sldLayoutMkLst>
            <pc:docMk/>
            <pc:sldMasterMk cId="3357336746" sldId="2147483674"/>
            <pc:sldLayoutMk cId="2718736323" sldId="2147483676"/>
          </pc:sldLayoutMkLst>
          <pc:spChg chg="mod">
            <ac:chgData name="Jannis Blüml" userId="e8096884d0bf9b42" providerId="LiveId" clId="{94E6F857-13ED-4894-A55A-0A675E59127B}" dt="2022-09-26T11:18:36.303" v="68" actId="14100"/>
            <ac:spMkLst>
              <pc:docMk/>
              <pc:sldMasterMk cId="3357336746" sldId="2147483674"/>
              <pc:sldLayoutMk cId="2718736323" sldId="2147483676"/>
              <ac:spMk id="2" creationId="{EB57FE58-1B55-4436-8281-83BF0E71EB43}"/>
            </ac:spMkLst>
          </pc:spChg>
          <pc:spChg chg="mod">
            <ac:chgData name="Jannis Blüml" userId="e8096884d0bf9b42" providerId="LiveId" clId="{94E6F857-13ED-4894-A55A-0A675E59127B}" dt="2022-09-26T11:20:17.784" v="101" actId="255"/>
            <ac:spMkLst>
              <pc:docMk/>
              <pc:sldMasterMk cId="3357336746" sldId="2147483674"/>
              <pc:sldLayoutMk cId="2718736323" sldId="2147483676"/>
              <ac:spMk id="3" creationId="{8ABFD3E6-6126-404D-8436-0F8CA353CF98}"/>
            </ac:spMkLst>
          </pc:spChg>
        </pc:sldLayoutChg>
        <pc:sldLayoutChg chg="modSp mod">
          <pc:chgData name="Jannis Blüml" userId="e8096884d0bf9b42" providerId="LiveId" clId="{94E6F857-13ED-4894-A55A-0A675E59127B}" dt="2022-09-26T11:22:41.243" v="159" actId="14100"/>
          <pc:sldLayoutMkLst>
            <pc:docMk/>
            <pc:sldMasterMk cId="3357336746" sldId="2147483674"/>
            <pc:sldLayoutMk cId="772000258" sldId="2147483678"/>
          </pc:sldLayoutMkLst>
          <pc:spChg chg="mod">
            <ac:chgData name="Jannis Blüml" userId="e8096884d0bf9b42" providerId="LiveId" clId="{94E6F857-13ED-4894-A55A-0A675E59127B}" dt="2022-09-26T11:22:36.946" v="158" actId="14100"/>
            <ac:spMkLst>
              <pc:docMk/>
              <pc:sldMasterMk cId="3357336746" sldId="2147483674"/>
              <pc:sldLayoutMk cId="772000258" sldId="2147483678"/>
              <ac:spMk id="6" creationId="{FB186C2F-8267-46EF-BBAB-7238989B920B}"/>
            </ac:spMkLst>
          </pc:spChg>
          <pc:spChg chg="mod">
            <ac:chgData name="Jannis Blüml" userId="e8096884d0bf9b42" providerId="LiveId" clId="{94E6F857-13ED-4894-A55A-0A675E59127B}" dt="2022-09-26T11:22:30.677" v="156" actId="14100"/>
            <ac:spMkLst>
              <pc:docMk/>
              <pc:sldMasterMk cId="3357336746" sldId="2147483674"/>
              <pc:sldLayoutMk cId="772000258" sldId="2147483678"/>
              <ac:spMk id="7" creationId="{7FA555A5-85AF-4B27-B842-4EF42902A6A2}"/>
            </ac:spMkLst>
          </pc:spChg>
          <pc:spChg chg="mod">
            <ac:chgData name="Jannis Blüml" userId="e8096884d0bf9b42" providerId="LiveId" clId="{94E6F857-13ED-4894-A55A-0A675E59127B}" dt="2022-09-26T11:22:41.243" v="159" actId="14100"/>
            <ac:spMkLst>
              <pc:docMk/>
              <pc:sldMasterMk cId="3357336746" sldId="2147483674"/>
              <pc:sldLayoutMk cId="772000258" sldId="2147483678"/>
              <ac:spMk id="8" creationId="{CF29AEBE-0D9F-4472-B75E-DCEFAF750971}"/>
            </ac:spMkLst>
          </pc:spChg>
        </pc:sldLayoutChg>
        <pc:sldLayoutChg chg="modSp">
          <pc:chgData name="Jannis Blüml" userId="e8096884d0bf9b42" providerId="LiveId" clId="{94E6F857-13ED-4894-A55A-0A675E59127B}" dt="2022-09-26T11:15:35.264" v="27" actId="2711"/>
          <pc:sldLayoutMkLst>
            <pc:docMk/>
            <pc:sldMasterMk cId="3357336746" sldId="2147483674"/>
            <pc:sldLayoutMk cId="3821136078" sldId="2147483681"/>
          </pc:sldLayoutMkLst>
          <pc:spChg chg="mod">
            <ac:chgData name="Jannis Blüml" userId="e8096884d0bf9b42" providerId="LiveId" clId="{94E6F857-13ED-4894-A55A-0A675E59127B}" dt="2022-09-26T11:15:35.264" v="27" actId="2711"/>
            <ac:spMkLst>
              <pc:docMk/>
              <pc:sldMasterMk cId="3357336746" sldId="2147483674"/>
              <pc:sldLayoutMk cId="3821136078" sldId="2147483681"/>
              <ac:spMk id="3" creationId="{E55CE888-D555-4232-95BF-60C036BB628E}"/>
            </ac:spMkLst>
          </pc:spChg>
        </pc:sldLayoutChg>
        <pc:sldLayoutChg chg="addSp delSp modSp add mod modTransition">
          <pc:chgData name="Jannis Blüml" userId="e8096884d0bf9b42" providerId="LiveId" clId="{94E6F857-13ED-4894-A55A-0A675E59127B}" dt="2022-09-26T11:29:12.851" v="251" actId="20577"/>
          <pc:sldLayoutMkLst>
            <pc:docMk/>
            <pc:sldMasterMk cId="3357336746" sldId="2147483674"/>
            <pc:sldLayoutMk cId="1454769190" sldId="2147483682"/>
          </pc:sldLayoutMkLst>
          <pc:spChg chg="mod">
            <ac:chgData name="Jannis Blüml" userId="e8096884d0bf9b42" providerId="LiveId" clId="{94E6F857-13ED-4894-A55A-0A675E59127B}" dt="2022-09-26T11:22:12.197" v="153" actId="14100"/>
            <ac:spMkLst>
              <pc:docMk/>
              <pc:sldMasterMk cId="3357336746" sldId="2147483674"/>
              <pc:sldLayoutMk cId="1454769190" sldId="2147483682"/>
              <ac:spMk id="3" creationId="{8ABFD3E6-6126-404D-8436-0F8CA353CF98}"/>
            </ac:spMkLst>
          </pc:spChg>
          <pc:spChg chg="add del mod">
            <ac:chgData name="Jannis Blüml" userId="e8096884d0bf9b42" providerId="LiveId" clId="{94E6F857-13ED-4894-A55A-0A675E59127B}" dt="2022-09-26T11:21:30.419" v="136" actId="478"/>
            <ac:spMkLst>
              <pc:docMk/>
              <pc:sldMasterMk cId="3357336746" sldId="2147483674"/>
              <pc:sldLayoutMk cId="1454769190" sldId="2147483682"/>
              <ac:spMk id="4" creationId="{28791997-4FDA-4EC5-849D-E18095931E02}"/>
            </ac:spMkLst>
          </pc:spChg>
          <pc:spChg chg="add del mod">
            <ac:chgData name="Jannis Blüml" userId="e8096884d0bf9b42" providerId="LiveId" clId="{94E6F857-13ED-4894-A55A-0A675E59127B}" dt="2022-09-26T11:28:06.480" v="228" actId="21"/>
            <ac:spMkLst>
              <pc:docMk/>
              <pc:sldMasterMk cId="3357336746" sldId="2147483674"/>
              <pc:sldLayoutMk cId="1454769190" sldId="2147483682"/>
              <ac:spMk id="5" creationId="{941946C2-0802-405F-8DA8-DF1C1BB0C9BA}"/>
            </ac:spMkLst>
          </pc:spChg>
          <pc:spChg chg="add del mod">
            <ac:chgData name="Jannis Blüml" userId="e8096884d0bf9b42" providerId="LiveId" clId="{94E6F857-13ED-4894-A55A-0A675E59127B}" dt="2022-09-26T11:28:06.480" v="228" actId="21"/>
            <ac:spMkLst>
              <pc:docMk/>
              <pc:sldMasterMk cId="3357336746" sldId="2147483674"/>
              <pc:sldLayoutMk cId="1454769190" sldId="2147483682"/>
              <ac:spMk id="6" creationId="{5E3D3407-3714-4F3B-B4A9-E4C46FEDE522}"/>
            </ac:spMkLst>
          </pc:spChg>
          <pc:spChg chg="add del">
            <ac:chgData name="Jannis Blüml" userId="e8096884d0bf9b42" providerId="LiveId" clId="{94E6F857-13ED-4894-A55A-0A675E59127B}" dt="2022-09-26T11:27:29.662" v="224" actId="11529"/>
            <ac:spMkLst>
              <pc:docMk/>
              <pc:sldMasterMk cId="3357336746" sldId="2147483674"/>
              <pc:sldLayoutMk cId="1454769190" sldId="2147483682"/>
              <ac:spMk id="7" creationId="{2B6059CD-33EB-4639-852D-3A5D38F976DA}"/>
            </ac:spMkLst>
          </pc:spChg>
          <pc:spChg chg="add del mod">
            <ac:chgData name="Jannis Blüml" userId="e8096884d0bf9b42" providerId="LiveId" clId="{94E6F857-13ED-4894-A55A-0A675E59127B}" dt="2022-09-26T11:27:29.662" v="224" actId="11529"/>
            <ac:spMkLst>
              <pc:docMk/>
              <pc:sldMasterMk cId="3357336746" sldId="2147483674"/>
              <pc:sldLayoutMk cId="1454769190" sldId="2147483682"/>
              <ac:spMk id="8" creationId="{3951A627-D98E-4288-900F-8D25472270BC}"/>
            </ac:spMkLst>
          </pc:spChg>
          <pc:spChg chg="add del">
            <ac:chgData name="Jannis Blüml" userId="e8096884d0bf9b42" providerId="LiveId" clId="{94E6F857-13ED-4894-A55A-0A675E59127B}" dt="2022-09-26T11:27:59.393" v="225" actId="11529"/>
            <ac:spMkLst>
              <pc:docMk/>
              <pc:sldMasterMk cId="3357336746" sldId="2147483674"/>
              <pc:sldLayoutMk cId="1454769190" sldId="2147483682"/>
              <ac:spMk id="9" creationId="{A0609427-4B10-40BC-B8A4-FA4A6D61EA11}"/>
            </ac:spMkLst>
          </pc:spChg>
          <pc:spChg chg="add mod">
            <ac:chgData name="Jannis Blüml" userId="e8096884d0bf9b42" providerId="LiveId" clId="{94E6F857-13ED-4894-A55A-0A675E59127B}" dt="2022-09-26T11:29:12.851" v="251" actId="20577"/>
            <ac:spMkLst>
              <pc:docMk/>
              <pc:sldMasterMk cId="3357336746" sldId="2147483674"/>
              <pc:sldLayoutMk cId="1454769190" sldId="2147483682"/>
              <ac:spMk id="10" creationId="{4BA8A81A-C52D-4D60-AE85-B78872E4C896}"/>
            </ac:spMkLst>
          </pc:spChg>
          <pc:spChg chg="add del mod">
            <ac:chgData name="Jannis Blüml" userId="e8096884d0bf9b42" providerId="LiveId" clId="{94E6F857-13ED-4894-A55A-0A675E59127B}" dt="2022-09-26T11:28:29.880" v="235"/>
            <ac:spMkLst>
              <pc:docMk/>
              <pc:sldMasterMk cId="3357336746" sldId="2147483674"/>
              <pc:sldLayoutMk cId="1454769190" sldId="2147483682"/>
              <ac:spMk id="11" creationId="{DD756D5F-F2A3-4629-A40D-AB1B65A673F7}"/>
            </ac:spMkLst>
          </pc:spChg>
          <pc:spChg chg="add del mod">
            <ac:chgData name="Jannis Blüml" userId="e8096884d0bf9b42" providerId="LiveId" clId="{94E6F857-13ED-4894-A55A-0A675E59127B}" dt="2022-09-26T11:28:29.880" v="235"/>
            <ac:spMkLst>
              <pc:docMk/>
              <pc:sldMasterMk cId="3357336746" sldId="2147483674"/>
              <pc:sldLayoutMk cId="1454769190" sldId="2147483682"/>
              <ac:spMk id="12" creationId="{E2679257-2CC8-4CC7-9B4E-2683E7CE464B}"/>
            </ac:spMkLst>
          </pc:spChg>
        </pc:sldLayoutChg>
        <pc:sldLayoutChg chg="del">
          <pc:chgData name="Jannis Blüml" userId="e8096884d0bf9b42" providerId="LiveId" clId="{94E6F857-13ED-4894-A55A-0A675E59127B}" dt="2022-09-26T11:15:37.807" v="28" actId="2696"/>
          <pc:sldLayoutMkLst>
            <pc:docMk/>
            <pc:sldMasterMk cId="3357336746" sldId="2147483674"/>
            <pc:sldLayoutMk cId="3367991735" sldId="2147483682"/>
          </pc:sldLayoutMkLst>
        </pc:sldLayoutChg>
        <pc:sldLayoutChg chg="addSp delSp modSp add mod modTransition">
          <pc:chgData name="Jannis Blüml" userId="e8096884d0bf9b42" providerId="LiveId" clId="{94E6F857-13ED-4894-A55A-0A675E59127B}" dt="2022-09-26T11:25:15.535" v="204" actId="14"/>
          <pc:sldLayoutMkLst>
            <pc:docMk/>
            <pc:sldMasterMk cId="3357336746" sldId="2147483674"/>
            <pc:sldLayoutMk cId="351156682" sldId="2147483683"/>
          </pc:sldLayoutMkLst>
          <pc:spChg chg="mod">
            <ac:chgData name="Jannis Blüml" userId="e8096884d0bf9b42" providerId="LiveId" clId="{94E6F857-13ED-4894-A55A-0A675E59127B}" dt="2022-09-26T11:23:40.444" v="174" actId="404"/>
            <ac:spMkLst>
              <pc:docMk/>
              <pc:sldMasterMk cId="3357336746" sldId="2147483674"/>
              <pc:sldLayoutMk cId="351156682" sldId="2147483683"/>
              <ac:spMk id="2" creationId="{EB57FE58-1B55-4436-8281-83BF0E71EB43}"/>
            </ac:spMkLst>
          </pc:spChg>
          <pc:spChg chg="add del mod">
            <ac:chgData name="Jannis Blüml" userId="e8096884d0bf9b42" providerId="LiveId" clId="{94E6F857-13ED-4894-A55A-0A675E59127B}" dt="2022-09-26T11:24:37.818" v="181" actId="478"/>
            <ac:spMkLst>
              <pc:docMk/>
              <pc:sldMasterMk cId="3357336746" sldId="2147483674"/>
              <pc:sldLayoutMk cId="351156682" sldId="2147483683"/>
              <ac:spMk id="4" creationId="{C91164AB-F79A-4145-8739-571B58CC723C}"/>
            </ac:spMkLst>
          </pc:spChg>
          <pc:spChg chg="add del">
            <ac:chgData name="Jannis Blüml" userId="e8096884d0bf9b42" providerId="LiveId" clId="{94E6F857-13ED-4894-A55A-0A675E59127B}" dt="2022-09-26T11:24:46.871" v="182" actId="11529"/>
            <ac:spMkLst>
              <pc:docMk/>
              <pc:sldMasterMk cId="3357336746" sldId="2147483674"/>
              <pc:sldLayoutMk cId="351156682" sldId="2147483683"/>
              <ac:spMk id="5" creationId="{7F0FDC83-B9B0-4BCD-8060-F7414742FD05}"/>
            </ac:spMkLst>
          </pc:spChg>
          <pc:spChg chg="add mod">
            <ac:chgData name="Jannis Blüml" userId="e8096884d0bf9b42" providerId="LiveId" clId="{94E6F857-13ED-4894-A55A-0A675E59127B}" dt="2022-09-26T11:25:15.535" v="204" actId="14"/>
            <ac:spMkLst>
              <pc:docMk/>
              <pc:sldMasterMk cId="3357336746" sldId="2147483674"/>
              <pc:sldLayoutMk cId="351156682" sldId="2147483683"/>
              <ac:spMk id="6" creationId="{942CE57E-96F4-48A0-BF01-175FBACB917F}"/>
            </ac:spMkLst>
          </pc:spChg>
        </pc:sldLayoutChg>
        <pc:sldLayoutChg chg="del">
          <pc:chgData name="Jannis Blüml" userId="e8096884d0bf9b42" providerId="LiveId" clId="{94E6F857-13ED-4894-A55A-0A675E59127B}" dt="2022-09-26T11:15:39.653" v="29" actId="2696"/>
          <pc:sldLayoutMkLst>
            <pc:docMk/>
            <pc:sldMasterMk cId="3357336746" sldId="2147483674"/>
            <pc:sldLayoutMk cId="452293025" sldId="2147483683"/>
          </pc:sldLayoutMkLst>
        </pc:sldLayoutChg>
      </pc:sldMasterChg>
      <pc:sldMasterChg chg="new del mod addSldLayout delSldLayout">
        <pc:chgData name="Jannis Blüml" userId="e8096884d0bf9b42" providerId="LiveId" clId="{94E6F857-13ED-4894-A55A-0A675E59127B}" dt="2022-09-26T11:18:51.157" v="85" actId="2696"/>
        <pc:sldMasterMkLst>
          <pc:docMk/>
          <pc:sldMasterMk cId="1799615143" sldId="2147483682"/>
        </pc:sldMasterMkLst>
        <pc:sldLayoutChg chg="new del replId">
          <pc:chgData name="Jannis Blüml" userId="e8096884d0bf9b42" providerId="LiveId" clId="{94E6F857-13ED-4894-A55A-0A675E59127B}" dt="2022-09-26T11:18:51.125" v="74" actId="2696"/>
          <pc:sldLayoutMkLst>
            <pc:docMk/>
            <pc:sldMasterMk cId="1799615143" sldId="2147483682"/>
            <pc:sldLayoutMk cId="69989637" sldId="2147483683"/>
          </pc:sldLayoutMkLst>
        </pc:sldLayoutChg>
        <pc:sldLayoutChg chg="new del replId">
          <pc:chgData name="Jannis Blüml" userId="e8096884d0bf9b42" providerId="LiveId" clId="{94E6F857-13ED-4894-A55A-0A675E59127B}" dt="2022-09-26T11:18:51.128" v="75" actId="2696"/>
          <pc:sldLayoutMkLst>
            <pc:docMk/>
            <pc:sldMasterMk cId="1799615143" sldId="2147483682"/>
            <pc:sldLayoutMk cId="3733489711" sldId="2147483684"/>
          </pc:sldLayoutMkLst>
        </pc:sldLayoutChg>
        <pc:sldLayoutChg chg="new del replId">
          <pc:chgData name="Jannis Blüml" userId="e8096884d0bf9b42" providerId="LiveId" clId="{94E6F857-13ED-4894-A55A-0A675E59127B}" dt="2022-09-26T11:18:51.132" v="76" actId="2696"/>
          <pc:sldLayoutMkLst>
            <pc:docMk/>
            <pc:sldMasterMk cId="1799615143" sldId="2147483682"/>
            <pc:sldLayoutMk cId="4119899664" sldId="2147483685"/>
          </pc:sldLayoutMkLst>
        </pc:sldLayoutChg>
        <pc:sldLayoutChg chg="new del replId">
          <pc:chgData name="Jannis Blüml" userId="e8096884d0bf9b42" providerId="LiveId" clId="{94E6F857-13ED-4894-A55A-0A675E59127B}" dt="2022-09-26T11:18:51.136" v="77" actId="2696"/>
          <pc:sldLayoutMkLst>
            <pc:docMk/>
            <pc:sldMasterMk cId="1799615143" sldId="2147483682"/>
            <pc:sldLayoutMk cId="4017640039" sldId="2147483686"/>
          </pc:sldLayoutMkLst>
        </pc:sldLayoutChg>
        <pc:sldLayoutChg chg="new del replId">
          <pc:chgData name="Jannis Blüml" userId="e8096884d0bf9b42" providerId="LiveId" clId="{94E6F857-13ED-4894-A55A-0A675E59127B}" dt="2022-09-26T11:18:51.139" v="78" actId="2696"/>
          <pc:sldLayoutMkLst>
            <pc:docMk/>
            <pc:sldMasterMk cId="1799615143" sldId="2147483682"/>
            <pc:sldLayoutMk cId="1183399889" sldId="2147483687"/>
          </pc:sldLayoutMkLst>
        </pc:sldLayoutChg>
        <pc:sldLayoutChg chg="new del replId">
          <pc:chgData name="Jannis Blüml" userId="e8096884d0bf9b42" providerId="LiveId" clId="{94E6F857-13ED-4894-A55A-0A675E59127B}" dt="2022-09-26T11:18:51.142" v="79" actId="2696"/>
          <pc:sldLayoutMkLst>
            <pc:docMk/>
            <pc:sldMasterMk cId="1799615143" sldId="2147483682"/>
            <pc:sldLayoutMk cId="2252087710" sldId="2147483688"/>
          </pc:sldLayoutMkLst>
        </pc:sldLayoutChg>
        <pc:sldLayoutChg chg="new del replId">
          <pc:chgData name="Jannis Blüml" userId="e8096884d0bf9b42" providerId="LiveId" clId="{94E6F857-13ED-4894-A55A-0A675E59127B}" dt="2022-09-26T11:18:51.146" v="80" actId="2696"/>
          <pc:sldLayoutMkLst>
            <pc:docMk/>
            <pc:sldMasterMk cId="1799615143" sldId="2147483682"/>
            <pc:sldLayoutMk cId="1999983284" sldId="2147483689"/>
          </pc:sldLayoutMkLst>
        </pc:sldLayoutChg>
        <pc:sldLayoutChg chg="new del replId">
          <pc:chgData name="Jannis Blüml" userId="e8096884d0bf9b42" providerId="LiveId" clId="{94E6F857-13ED-4894-A55A-0A675E59127B}" dt="2022-09-26T11:18:51.149" v="81" actId="2696"/>
          <pc:sldLayoutMkLst>
            <pc:docMk/>
            <pc:sldMasterMk cId="1799615143" sldId="2147483682"/>
            <pc:sldLayoutMk cId="3458899745" sldId="2147483690"/>
          </pc:sldLayoutMkLst>
        </pc:sldLayoutChg>
        <pc:sldLayoutChg chg="new del replId">
          <pc:chgData name="Jannis Blüml" userId="e8096884d0bf9b42" providerId="LiveId" clId="{94E6F857-13ED-4894-A55A-0A675E59127B}" dt="2022-09-26T11:18:51.152" v="82" actId="2696"/>
          <pc:sldLayoutMkLst>
            <pc:docMk/>
            <pc:sldMasterMk cId="1799615143" sldId="2147483682"/>
            <pc:sldLayoutMk cId="3643039825" sldId="2147483691"/>
          </pc:sldLayoutMkLst>
        </pc:sldLayoutChg>
        <pc:sldLayoutChg chg="new del replId">
          <pc:chgData name="Jannis Blüml" userId="e8096884d0bf9b42" providerId="LiveId" clId="{94E6F857-13ED-4894-A55A-0A675E59127B}" dt="2022-09-26T11:18:51.153" v="83" actId="2696"/>
          <pc:sldLayoutMkLst>
            <pc:docMk/>
            <pc:sldMasterMk cId="1799615143" sldId="2147483682"/>
            <pc:sldLayoutMk cId="2953795558" sldId="2147483692"/>
          </pc:sldLayoutMkLst>
        </pc:sldLayoutChg>
        <pc:sldLayoutChg chg="new del replId">
          <pc:chgData name="Jannis Blüml" userId="e8096884d0bf9b42" providerId="LiveId" clId="{94E6F857-13ED-4894-A55A-0A675E59127B}" dt="2022-09-26T11:18:51.155" v="84" actId="2696"/>
          <pc:sldLayoutMkLst>
            <pc:docMk/>
            <pc:sldMasterMk cId="1799615143" sldId="2147483682"/>
            <pc:sldLayoutMk cId="2387536176" sldId="2147483693"/>
          </pc:sldLayoutMkLst>
        </pc:sldLayoutChg>
      </pc:sldMasterChg>
    </pc:docChg>
  </pc:docChgLst>
  <pc:docChgLst>
    <pc:chgData name="Jannis Blüml" userId="e8096884d0bf9b42" providerId="Windows Live" clId="Web-{2840449B-3756-4FD8-AB9E-610D222CB5C8}"/>
    <pc:docChg chg="modSld">
      <pc:chgData name="Jannis Blüml" userId="e8096884d0bf9b42" providerId="Windows Live" clId="Web-{2840449B-3756-4FD8-AB9E-610D222CB5C8}" dt="2022-10-16T15:38:12.111" v="28" actId="20577"/>
      <pc:docMkLst>
        <pc:docMk/>
      </pc:docMkLst>
      <pc:sldChg chg="modSp">
        <pc:chgData name="Jannis Blüml" userId="e8096884d0bf9b42" providerId="Windows Live" clId="Web-{2840449B-3756-4FD8-AB9E-610D222CB5C8}" dt="2022-10-16T15:37:18.155" v="13" actId="20577"/>
        <pc:sldMkLst>
          <pc:docMk/>
          <pc:sldMk cId="2886451522" sldId="259"/>
        </pc:sldMkLst>
        <pc:spChg chg="mod">
          <ac:chgData name="Jannis Blüml" userId="e8096884d0bf9b42" providerId="Windows Live" clId="Web-{2840449B-3756-4FD8-AB9E-610D222CB5C8}" dt="2022-10-16T15:37:15.592" v="12" actId="20577"/>
          <ac:spMkLst>
            <pc:docMk/>
            <pc:sldMk cId="2886451522" sldId="259"/>
            <ac:spMk id="3" creationId="{C75B8472-4C17-40DC-A403-3D3649790AA7}"/>
          </ac:spMkLst>
        </pc:spChg>
        <pc:spChg chg="mod">
          <ac:chgData name="Jannis Blüml" userId="e8096884d0bf9b42" providerId="Windows Live" clId="Web-{2840449B-3756-4FD8-AB9E-610D222CB5C8}" dt="2022-10-16T15:37:18.155" v="13" actId="20577"/>
          <ac:spMkLst>
            <pc:docMk/>
            <pc:sldMk cId="2886451522" sldId="259"/>
            <ac:spMk id="13" creationId="{9CD9809D-405E-42DF-8F8F-11C1BE9ECFC1}"/>
          </ac:spMkLst>
        </pc:spChg>
      </pc:sldChg>
      <pc:sldChg chg="modSp">
        <pc:chgData name="Jannis Blüml" userId="e8096884d0bf9b42" providerId="Windows Live" clId="Web-{2840449B-3756-4FD8-AB9E-610D222CB5C8}" dt="2022-10-16T15:37:50.422" v="22" actId="1076"/>
        <pc:sldMkLst>
          <pc:docMk/>
          <pc:sldMk cId="3841750339" sldId="261"/>
        </pc:sldMkLst>
        <pc:spChg chg="mod">
          <ac:chgData name="Jannis Blüml" userId="e8096884d0bf9b42" providerId="Windows Live" clId="Web-{2840449B-3756-4FD8-AB9E-610D222CB5C8}" dt="2022-10-16T15:37:29.562" v="19" actId="20577"/>
          <ac:spMkLst>
            <pc:docMk/>
            <pc:sldMk cId="3841750339" sldId="261"/>
            <ac:spMk id="7" creationId="{156EE5D8-7F1F-4B61-9862-7D75A995F335}"/>
          </ac:spMkLst>
        </pc:spChg>
        <pc:spChg chg="mod">
          <ac:chgData name="Jannis Blüml" userId="e8096884d0bf9b42" providerId="Windows Live" clId="Web-{2840449B-3756-4FD8-AB9E-610D222CB5C8}" dt="2022-10-16T15:37:41.109" v="20" actId="20577"/>
          <ac:spMkLst>
            <pc:docMk/>
            <pc:sldMk cId="3841750339" sldId="261"/>
            <ac:spMk id="8" creationId="{BF00D3CB-F180-4229-82D7-31D44E1D7B92}"/>
          </ac:spMkLst>
        </pc:spChg>
        <pc:picChg chg="mod">
          <ac:chgData name="Jannis Blüml" userId="e8096884d0bf9b42" providerId="Windows Live" clId="Web-{2840449B-3756-4FD8-AB9E-610D222CB5C8}" dt="2022-10-16T15:37:50.422" v="22" actId="1076"/>
          <ac:picMkLst>
            <pc:docMk/>
            <pc:sldMk cId="3841750339" sldId="261"/>
            <ac:picMk id="3" creationId="{D29551D6-1BFC-C878-614D-1C934489FE3B}"/>
          </ac:picMkLst>
        </pc:picChg>
      </pc:sldChg>
      <pc:sldChg chg="modSp">
        <pc:chgData name="Jannis Blüml" userId="e8096884d0bf9b42" providerId="Windows Live" clId="Web-{2840449B-3756-4FD8-AB9E-610D222CB5C8}" dt="2022-10-16T15:38:12.111" v="28" actId="20577"/>
        <pc:sldMkLst>
          <pc:docMk/>
          <pc:sldMk cId="642989620" sldId="276"/>
        </pc:sldMkLst>
        <pc:spChg chg="mod">
          <ac:chgData name="Jannis Blüml" userId="e8096884d0bf9b42" providerId="Windows Live" clId="Web-{2840449B-3756-4FD8-AB9E-610D222CB5C8}" dt="2022-10-16T15:38:00.267" v="25" actId="20577"/>
          <ac:spMkLst>
            <pc:docMk/>
            <pc:sldMk cId="642989620" sldId="276"/>
            <ac:spMk id="3" creationId="{0882D87A-9328-423A-8525-6FF1E72AA848}"/>
          </ac:spMkLst>
        </pc:spChg>
        <pc:spChg chg="mod">
          <ac:chgData name="Jannis Blüml" userId="e8096884d0bf9b42" providerId="Windows Live" clId="Web-{2840449B-3756-4FD8-AB9E-610D222CB5C8}" dt="2022-10-16T15:38:12.111" v="28" actId="20577"/>
          <ac:spMkLst>
            <pc:docMk/>
            <pc:sldMk cId="642989620" sldId="276"/>
            <ac:spMk id="4" creationId="{75F58DE1-A832-4F54-A2F2-343FA9ED98B9}"/>
          </ac:spMkLst>
        </pc:spChg>
      </pc:sldChg>
      <pc:sldChg chg="modSp">
        <pc:chgData name="Jannis Blüml" userId="e8096884d0bf9b42" providerId="Windows Live" clId="Web-{2840449B-3756-4FD8-AB9E-610D222CB5C8}" dt="2022-10-16T15:37:00.060" v="9" actId="14100"/>
        <pc:sldMkLst>
          <pc:docMk/>
          <pc:sldMk cId="3919580632" sldId="286"/>
        </pc:sldMkLst>
        <pc:spChg chg="mod">
          <ac:chgData name="Jannis Blüml" userId="e8096884d0bf9b42" providerId="Windows Live" clId="Web-{2840449B-3756-4FD8-AB9E-610D222CB5C8}" dt="2022-10-16T15:37:00.060" v="9" actId="14100"/>
          <ac:spMkLst>
            <pc:docMk/>
            <pc:sldMk cId="3919580632" sldId="286"/>
            <ac:spMk id="4" creationId="{803971C2-3B37-4C92-84E2-E3FC30F8AB89}"/>
          </ac:spMkLst>
        </pc:spChg>
        <pc:picChg chg="mod">
          <ac:chgData name="Jannis Blüml" userId="e8096884d0bf9b42" providerId="Windows Live" clId="Web-{2840449B-3756-4FD8-AB9E-610D222CB5C8}" dt="2022-10-16T15:36:27.464" v="4" actId="14100"/>
          <ac:picMkLst>
            <pc:docMk/>
            <pc:sldMk cId="3919580632" sldId="286"/>
            <ac:picMk id="3" creationId="{C876BA75-D723-83EC-EC45-06E6DDBCECA2}"/>
          </ac:picMkLst>
        </pc:picChg>
        <pc:picChg chg="mod">
          <ac:chgData name="Jannis Blüml" userId="e8096884d0bf9b42" providerId="Windows Live" clId="Web-{2840449B-3756-4FD8-AB9E-610D222CB5C8}" dt="2022-10-16T15:36:24.510" v="3" actId="14100"/>
          <ac:picMkLst>
            <pc:docMk/>
            <pc:sldMk cId="3919580632" sldId="286"/>
            <ac:picMk id="5" creationId="{15AFDDF6-FCF1-49CF-A214-6719B6CF1490}"/>
          </ac:picMkLst>
        </pc:picChg>
        <pc:picChg chg="mod">
          <ac:chgData name="Jannis Blüml" userId="e8096884d0bf9b42" providerId="Windows Live" clId="Web-{2840449B-3756-4FD8-AB9E-610D222CB5C8}" dt="2022-10-16T15:36:21.588" v="2" actId="14100"/>
          <ac:picMkLst>
            <pc:docMk/>
            <pc:sldMk cId="3919580632" sldId="286"/>
            <ac:picMk id="7" creationId="{BBF6755F-2F92-4660-B25F-18E44C26A353}"/>
          </ac:picMkLst>
        </pc:picChg>
        <pc:picChg chg="mod modCrop">
          <ac:chgData name="Jannis Blüml" userId="e8096884d0bf9b42" providerId="Windows Live" clId="Web-{2840449B-3756-4FD8-AB9E-610D222CB5C8}" dt="2022-10-16T15:36:42.105" v="7"/>
          <ac:picMkLst>
            <pc:docMk/>
            <pc:sldMk cId="3919580632" sldId="286"/>
            <ac:picMk id="8" creationId="{7B20A018-3050-48F5-9E61-56E1A3B95967}"/>
          </ac:picMkLst>
        </pc:picChg>
      </pc:sldChg>
      <pc:sldChg chg="modSp">
        <pc:chgData name="Jannis Blüml" userId="e8096884d0bf9b42" providerId="Windows Live" clId="Web-{2840449B-3756-4FD8-AB9E-610D222CB5C8}" dt="2022-10-16T15:36:46.824" v="8" actId="1076"/>
        <pc:sldMkLst>
          <pc:docMk/>
          <pc:sldMk cId="2053742245" sldId="289"/>
        </pc:sldMkLst>
        <pc:spChg chg="mod">
          <ac:chgData name="Jannis Blüml" userId="e8096884d0bf9b42" providerId="Windows Live" clId="Web-{2840449B-3756-4FD8-AB9E-610D222CB5C8}" dt="2022-10-16T15:32:43.590" v="1" actId="20577"/>
          <ac:spMkLst>
            <pc:docMk/>
            <pc:sldMk cId="2053742245" sldId="289"/>
            <ac:spMk id="4" creationId="{803971C2-3B37-4C92-84E2-E3FC30F8AB89}"/>
          </ac:spMkLst>
        </pc:spChg>
        <pc:picChg chg="mod">
          <ac:chgData name="Jannis Blüml" userId="e8096884d0bf9b42" providerId="Windows Live" clId="Web-{2840449B-3756-4FD8-AB9E-610D222CB5C8}" dt="2022-10-16T15:36:46.824" v="8" actId="1076"/>
          <ac:picMkLst>
            <pc:docMk/>
            <pc:sldMk cId="2053742245" sldId="289"/>
            <ac:picMk id="6" creationId="{68ED2730-D09C-4263-8EE1-5B9342F689B9}"/>
          </ac:picMkLst>
        </pc:picChg>
      </pc:sldChg>
    </pc:docChg>
  </pc:docChgLst>
  <pc:docChgLst>
    <pc:chgData name="Jannis Blüml" userId="e8096884d0bf9b42" providerId="Windows Live" clId="Web-{C1E4399A-D0A6-4D86-A470-3E9A58A6E947}"/>
    <pc:docChg chg="modSld">
      <pc:chgData name="Jannis Blüml" userId="e8096884d0bf9b42" providerId="Windows Live" clId="Web-{C1E4399A-D0A6-4D86-A470-3E9A58A6E947}" dt="2022-08-25T08:27:52.676" v="56" actId="20577"/>
      <pc:docMkLst>
        <pc:docMk/>
      </pc:docMkLst>
      <pc:sldChg chg="modSp">
        <pc:chgData name="Jannis Blüml" userId="e8096884d0bf9b42" providerId="Windows Live" clId="Web-{C1E4399A-D0A6-4D86-A470-3E9A58A6E947}" dt="2022-08-25T08:23:38.808" v="30" actId="20577"/>
        <pc:sldMkLst>
          <pc:docMk/>
          <pc:sldMk cId="2090529587" sldId="258"/>
        </pc:sldMkLst>
        <pc:spChg chg="mod">
          <ac:chgData name="Jannis Blüml" userId="e8096884d0bf9b42" providerId="Windows Live" clId="Web-{C1E4399A-D0A6-4D86-A470-3E9A58A6E947}" dt="2022-08-25T08:23:38.808" v="30" actId="20577"/>
          <ac:spMkLst>
            <pc:docMk/>
            <pc:sldMk cId="2090529587" sldId="258"/>
            <ac:spMk id="4" creationId="{1A13B59E-CDA3-4F4B-B506-A309D37F8A73}"/>
          </ac:spMkLst>
        </pc:spChg>
      </pc:sldChg>
      <pc:sldChg chg="modSp">
        <pc:chgData name="Jannis Blüml" userId="e8096884d0bf9b42" providerId="Windows Live" clId="Web-{C1E4399A-D0A6-4D86-A470-3E9A58A6E947}" dt="2022-08-25T08:23:06.854" v="28" actId="20577"/>
        <pc:sldMkLst>
          <pc:docMk/>
          <pc:sldMk cId="3628373353" sldId="271"/>
        </pc:sldMkLst>
        <pc:spChg chg="mod">
          <ac:chgData name="Jannis Blüml" userId="e8096884d0bf9b42" providerId="Windows Live" clId="Web-{C1E4399A-D0A6-4D86-A470-3E9A58A6E947}" dt="2022-08-25T08:23:06.854" v="28" actId="20577"/>
          <ac:spMkLst>
            <pc:docMk/>
            <pc:sldMk cId="3628373353" sldId="271"/>
            <ac:spMk id="2" creationId="{DA4D0EE0-B5C4-4C77-9A33-AC69C4B385E1}"/>
          </ac:spMkLst>
        </pc:spChg>
      </pc:sldChg>
      <pc:sldChg chg="modSp">
        <pc:chgData name="Jannis Blüml" userId="e8096884d0bf9b42" providerId="Windows Live" clId="Web-{C1E4399A-D0A6-4D86-A470-3E9A58A6E947}" dt="2022-08-25T08:21:31.506" v="21" actId="20577"/>
        <pc:sldMkLst>
          <pc:docMk/>
          <pc:sldMk cId="2386469047" sldId="281"/>
        </pc:sldMkLst>
        <pc:spChg chg="mod">
          <ac:chgData name="Jannis Blüml" userId="e8096884d0bf9b42" providerId="Windows Live" clId="Web-{C1E4399A-D0A6-4D86-A470-3E9A58A6E947}" dt="2022-08-25T08:21:31.506" v="21" actId="20577"/>
          <ac:spMkLst>
            <pc:docMk/>
            <pc:sldMk cId="2386469047" sldId="281"/>
            <ac:spMk id="5" creationId="{CB9F0FA7-FCE8-4377-9474-AFEDDEB66DD4}"/>
          </ac:spMkLst>
        </pc:spChg>
        <pc:spChg chg="mod">
          <ac:chgData name="Jannis Blüml" userId="e8096884d0bf9b42" providerId="Windows Live" clId="Web-{C1E4399A-D0A6-4D86-A470-3E9A58A6E947}" dt="2022-08-25T08:21:06.646" v="19" actId="1076"/>
          <ac:spMkLst>
            <pc:docMk/>
            <pc:sldMk cId="2386469047" sldId="281"/>
            <ac:spMk id="6" creationId="{98EE6FD5-B8AB-490F-ABCB-E522F90BA8C8}"/>
          </ac:spMkLst>
        </pc:spChg>
        <pc:spChg chg="mod">
          <ac:chgData name="Jannis Blüml" userId="e8096884d0bf9b42" providerId="Windows Live" clId="Web-{C1E4399A-D0A6-4D86-A470-3E9A58A6E947}" dt="2022-08-25T08:21:06.677" v="20" actId="1076"/>
          <ac:spMkLst>
            <pc:docMk/>
            <pc:sldMk cId="2386469047" sldId="281"/>
            <ac:spMk id="7" creationId="{E13A164E-DB0E-4FD0-B562-F1BDA378E667}"/>
          </ac:spMkLst>
        </pc:spChg>
      </pc:sldChg>
      <pc:sldChg chg="modSp">
        <pc:chgData name="Jannis Blüml" userId="e8096884d0bf9b42" providerId="Windows Live" clId="Web-{C1E4399A-D0A6-4D86-A470-3E9A58A6E947}" dt="2022-08-25T08:27:52.676" v="56" actId="20577"/>
        <pc:sldMkLst>
          <pc:docMk/>
          <pc:sldMk cId="4166306982" sldId="293"/>
        </pc:sldMkLst>
        <pc:spChg chg="mod">
          <ac:chgData name="Jannis Blüml" userId="e8096884d0bf9b42" providerId="Windows Live" clId="Web-{C1E4399A-D0A6-4D86-A470-3E9A58A6E947}" dt="2022-08-25T08:27:27.785" v="43" actId="20577"/>
          <ac:spMkLst>
            <pc:docMk/>
            <pc:sldMk cId="4166306982" sldId="293"/>
            <ac:spMk id="2" creationId="{B97E4C68-57C6-4F82-9BC1-705D3D0B0516}"/>
          </ac:spMkLst>
        </pc:spChg>
        <pc:spChg chg="mod">
          <ac:chgData name="Jannis Blüml" userId="e8096884d0bf9b42" providerId="Windows Live" clId="Web-{C1E4399A-D0A6-4D86-A470-3E9A58A6E947}" dt="2022-08-25T08:27:52.676" v="56" actId="20577"/>
          <ac:spMkLst>
            <pc:docMk/>
            <pc:sldMk cId="4166306982" sldId="293"/>
            <ac:spMk id="5" creationId="{D24A0030-0D85-45FA-B8AE-9555B4C5BEC7}"/>
          </ac:spMkLst>
        </pc:spChg>
      </pc:sldChg>
    </pc:docChg>
  </pc:docChgLst>
  <pc:docChgLst>
    <pc:chgData name="Jannis Blüml" userId="e8096884d0bf9b42" providerId="Windows Live" clId="Web-{3AC30A2F-5EA0-4263-A8D9-1D735D2EA1C7}"/>
    <pc:docChg chg="modSld">
      <pc:chgData name="Jannis Blüml" userId="e8096884d0bf9b42" providerId="Windows Live" clId="Web-{3AC30A2F-5EA0-4263-A8D9-1D735D2EA1C7}" dt="2022-09-12T12:55:58.808" v="87" actId="20577"/>
      <pc:docMkLst>
        <pc:docMk/>
      </pc:docMkLst>
      <pc:sldChg chg="modSp">
        <pc:chgData name="Jannis Blüml" userId="e8096884d0bf9b42" providerId="Windows Live" clId="Web-{3AC30A2F-5EA0-4263-A8D9-1D735D2EA1C7}" dt="2022-09-12T12:55:58.808" v="87" actId="20577"/>
        <pc:sldMkLst>
          <pc:docMk/>
          <pc:sldMk cId="3628373353" sldId="271"/>
        </pc:sldMkLst>
        <pc:spChg chg="mod">
          <ac:chgData name="Jannis Blüml" userId="e8096884d0bf9b42" providerId="Windows Live" clId="Web-{3AC30A2F-5EA0-4263-A8D9-1D735D2EA1C7}" dt="2022-09-12T12:55:58.808" v="87" actId="20577"/>
          <ac:spMkLst>
            <pc:docMk/>
            <pc:sldMk cId="3628373353" sldId="271"/>
            <ac:spMk id="2" creationId="{DA4D0EE0-B5C4-4C77-9A33-AC69C4B385E1}"/>
          </ac:spMkLst>
        </pc:spChg>
      </pc:sldChg>
      <pc:sldChg chg="modSp">
        <pc:chgData name="Jannis Blüml" userId="e8096884d0bf9b42" providerId="Windows Live" clId="Web-{3AC30A2F-5EA0-4263-A8D9-1D735D2EA1C7}" dt="2022-09-12T12:54:28.978" v="70" actId="20577"/>
        <pc:sldMkLst>
          <pc:docMk/>
          <pc:sldMk cId="3306759187" sldId="278"/>
        </pc:sldMkLst>
        <pc:spChg chg="mod">
          <ac:chgData name="Jannis Blüml" userId="e8096884d0bf9b42" providerId="Windows Live" clId="Web-{3AC30A2F-5EA0-4263-A8D9-1D735D2EA1C7}" dt="2022-09-12T12:54:28.978" v="70" actId="20577"/>
          <ac:spMkLst>
            <pc:docMk/>
            <pc:sldMk cId="3306759187" sldId="278"/>
            <ac:spMk id="5" creationId="{248A9736-EA3C-4FD9-B9D7-71691804A4E0}"/>
          </ac:spMkLst>
        </pc:spChg>
      </pc:sldChg>
      <pc:sldChg chg="modSp">
        <pc:chgData name="Jannis Blüml" userId="e8096884d0bf9b42" providerId="Windows Live" clId="Web-{3AC30A2F-5EA0-4263-A8D9-1D735D2EA1C7}" dt="2022-09-12T12:50:23.676" v="8" actId="20577"/>
        <pc:sldMkLst>
          <pc:docMk/>
          <pc:sldMk cId="444763717" sldId="279"/>
        </pc:sldMkLst>
        <pc:spChg chg="mod">
          <ac:chgData name="Jannis Blüml" userId="e8096884d0bf9b42" providerId="Windows Live" clId="Web-{3AC30A2F-5EA0-4263-A8D9-1D735D2EA1C7}" dt="2022-09-12T12:50:23.676" v="8" actId="20577"/>
          <ac:spMkLst>
            <pc:docMk/>
            <pc:sldMk cId="444763717" sldId="279"/>
            <ac:spMk id="5" creationId="{D24A0030-0D85-45FA-B8AE-9555B4C5BEC7}"/>
          </ac:spMkLst>
        </pc:spChg>
      </pc:sldChg>
      <pc:sldChg chg="modSp">
        <pc:chgData name="Jannis Blüml" userId="e8096884d0bf9b42" providerId="Windows Live" clId="Web-{3AC30A2F-5EA0-4263-A8D9-1D735D2EA1C7}" dt="2022-09-12T12:55:12.229" v="75" actId="20577"/>
        <pc:sldMkLst>
          <pc:docMk/>
          <pc:sldMk cId="2386469047" sldId="281"/>
        </pc:sldMkLst>
        <pc:spChg chg="mod">
          <ac:chgData name="Jannis Blüml" userId="e8096884d0bf9b42" providerId="Windows Live" clId="Web-{3AC30A2F-5EA0-4263-A8D9-1D735D2EA1C7}" dt="2022-09-12T12:55:12.229" v="75" actId="20577"/>
          <ac:spMkLst>
            <pc:docMk/>
            <pc:sldMk cId="2386469047" sldId="281"/>
            <ac:spMk id="5" creationId="{CB9F0FA7-FCE8-4377-9474-AFEDDEB66DD4}"/>
          </ac:spMkLst>
        </pc:spChg>
      </pc:sldChg>
    </pc:docChg>
  </pc:docChgLst>
  <pc:docChgLst>
    <pc:chgData name="Jannis Blüml" userId="e8096884d0bf9b42" providerId="Windows Live" clId="Web-{4C0FF3A8-999D-4155-A54E-4CDC4CA6CEE9}"/>
    <pc:docChg chg="modSld">
      <pc:chgData name="Jannis Blüml" userId="e8096884d0bf9b42" providerId="Windows Live" clId="Web-{4C0FF3A8-999D-4155-A54E-4CDC4CA6CEE9}" dt="2022-09-26T13:53:40.175" v="36" actId="20577"/>
      <pc:docMkLst>
        <pc:docMk/>
      </pc:docMkLst>
      <pc:sldChg chg="modSp">
        <pc:chgData name="Jannis Blüml" userId="e8096884d0bf9b42" providerId="Windows Live" clId="Web-{4C0FF3A8-999D-4155-A54E-4CDC4CA6CEE9}" dt="2022-09-26T13:53:06.315" v="33" actId="20577"/>
        <pc:sldMkLst>
          <pc:docMk/>
          <pc:sldMk cId="3628373353" sldId="271"/>
        </pc:sldMkLst>
        <pc:spChg chg="mod">
          <ac:chgData name="Jannis Blüml" userId="e8096884d0bf9b42" providerId="Windows Live" clId="Web-{4C0FF3A8-999D-4155-A54E-4CDC4CA6CEE9}" dt="2022-09-26T13:53:06.315" v="33" actId="20577"/>
          <ac:spMkLst>
            <pc:docMk/>
            <pc:sldMk cId="3628373353" sldId="271"/>
            <ac:spMk id="2" creationId="{DA4D0EE0-B5C4-4C77-9A33-AC69C4B385E1}"/>
          </ac:spMkLst>
        </pc:spChg>
      </pc:sldChg>
      <pc:sldChg chg="modSp">
        <pc:chgData name="Jannis Blüml" userId="e8096884d0bf9b42" providerId="Windows Live" clId="Web-{4C0FF3A8-999D-4155-A54E-4CDC4CA6CEE9}" dt="2022-09-26T13:53:40.175" v="36" actId="20577"/>
        <pc:sldMkLst>
          <pc:docMk/>
          <pc:sldMk cId="4166306982" sldId="293"/>
        </pc:sldMkLst>
        <pc:spChg chg="mod">
          <ac:chgData name="Jannis Blüml" userId="e8096884d0bf9b42" providerId="Windows Live" clId="Web-{4C0FF3A8-999D-4155-A54E-4CDC4CA6CEE9}" dt="2022-09-26T13:53:40.175" v="36" actId="20577"/>
          <ac:spMkLst>
            <pc:docMk/>
            <pc:sldMk cId="4166306982" sldId="293"/>
            <ac:spMk id="2" creationId="{B97E4C68-57C6-4F82-9BC1-705D3D0B0516}"/>
          </ac:spMkLst>
        </pc:spChg>
      </pc:sldChg>
    </pc:docChg>
  </pc:docChgLst>
  <pc:docChgLst>
    <pc:chgData name="Jannis Blüml" userId="e8096884d0bf9b42" providerId="Windows Live" clId="Web-{6D8573F1-A293-4CFD-ADA2-51052C335EA5}"/>
    <pc:docChg chg="addSld delSld modSld sldOrd">
      <pc:chgData name="Jannis Blüml" userId="e8096884d0bf9b42" providerId="Windows Live" clId="Web-{6D8573F1-A293-4CFD-ADA2-51052C335EA5}" dt="2022-09-21T10:11:55.609" v="561" actId="1076"/>
      <pc:docMkLst>
        <pc:docMk/>
      </pc:docMkLst>
      <pc:sldChg chg="addSp delSp modSp mod setBg">
        <pc:chgData name="Jannis Blüml" userId="e8096884d0bf9b42" providerId="Windows Live" clId="Web-{6D8573F1-A293-4CFD-ADA2-51052C335EA5}" dt="2022-09-21T09:28:10.089" v="85"/>
        <pc:sldMkLst>
          <pc:docMk/>
          <pc:sldMk cId="2886451522" sldId="259"/>
        </pc:sldMkLst>
        <pc:spChg chg="mod">
          <ac:chgData name="Jannis Blüml" userId="e8096884d0bf9b42" providerId="Windows Live" clId="Web-{6D8573F1-A293-4CFD-ADA2-51052C335EA5}" dt="2022-09-21T09:28:10.089" v="85"/>
          <ac:spMkLst>
            <pc:docMk/>
            <pc:sldMk cId="2886451522" sldId="259"/>
            <ac:spMk id="2" creationId="{B1357636-FEC6-4E8D-A33D-A352AC2D7F89}"/>
          </ac:spMkLst>
        </pc:spChg>
        <pc:spChg chg="mod ord">
          <ac:chgData name="Jannis Blüml" userId="e8096884d0bf9b42" providerId="Windows Live" clId="Web-{6D8573F1-A293-4CFD-ADA2-51052C335EA5}" dt="2022-09-21T09:28:10.089" v="85"/>
          <ac:spMkLst>
            <pc:docMk/>
            <pc:sldMk cId="2886451522" sldId="259"/>
            <ac:spMk id="3" creationId="{C75B8472-4C17-40DC-A403-3D3649790AA7}"/>
          </ac:spMkLst>
        </pc:spChg>
        <pc:spChg chg="del">
          <ac:chgData name="Jannis Blüml" userId="e8096884d0bf9b42" providerId="Windows Live" clId="Web-{6D8573F1-A293-4CFD-ADA2-51052C335EA5}" dt="2022-09-21T09:26:29.523" v="72"/>
          <ac:spMkLst>
            <pc:docMk/>
            <pc:sldMk cId="2886451522" sldId="259"/>
            <ac:spMk id="5" creationId="{61FC0A80-DD07-9663-E82E-F1D19CBF2585}"/>
          </ac:spMkLst>
        </pc:spChg>
        <pc:spChg chg="add del mod">
          <ac:chgData name="Jannis Blüml" userId="e8096884d0bf9b42" providerId="Windows Live" clId="Web-{6D8573F1-A293-4CFD-ADA2-51052C335EA5}" dt="2022-09-21T09:27:30.010" v="80"/>
          <ac:spMkLst>
            <pc:docMk/>
            <pc:sldMk cId="2886451522" sldId="259"/>
            <ac:spMk id="8" creationId="{F0BE6963-702B-21D2-4296-04389AE7B8C2}"/>
          </ac:spMkLst>
        </pc:spChg>
        <pc:spChg chg="add del">
          <ac:chgData name="Jannis Blüml" userId="e8096884d0bf9b42" providerId="Windows Live" clId="Web-{6D8573F1-A293-4CFD-ADA2-51052C335EA5}" dt="2022-09-21T09:28:10.089" v="85"/>
          <ac:spMkLst>
            <pc:docMk/>
            <pc:sldMk cId="2886451522" sldId="259"/>
            <ac:spMk id="9" creationId="{D009D6D5-DAC2-4A8B-A17A-E206B9012D09}"/>
          </ac:spMkLst>
        </pc:spChg>
        <pc:spChg chg="add del">
          <ac:chgData name="Jannis Blüml" userId="e8096884d0bf9b42" providerId="Windows Live" clId="Web-{6D8573F1-A293-4CFD-ADA2-51052C335EA5}" dt="2022-09-21T09:27:48.776" v="83"/>
          <ac:spMkLst>
            <pc:docMk/>
            <pc:sldMk cId="2886451522" sldId="259"/>
            <ac:spMk id="11" creationId="{D009D6D5-DAC2-4A8B-A17A-E206B9012D09}"/>
          </ac:spMkLst>
        </pc:spChg>
        <pc:picChg chg="add del mod ord">
          <ac:chgData name="Jannis Blüml" userId="e8096884d0bf9b42" providerId="Windows Live" clId="Web-{6D8573F1-A293-4CFD-ADA2-51052C335EA5}" dt="2022-09-21T09:27:22.509" v="78"/>
          <ac:picMkLst>
            <pc:docMk/>
            <pc:sldMk cId="2886451522" sldId="259"/>
            <ac:picMk id="4" creationId="{C018E9F6-9AC1-F370-BD4F-7763A632054B}"/>
          </ac:picMkLst>
        </pc:picChg>
        <pc:picChg chg="add mod">
          <ac:chgData name="Jannis Blüml" userId="e8096884d0bf9b42" providerId="Windows Live" clId="Web-{6D8573F1-A293-4CFD-ADA2-51052C335EA5}" dt="2022-09-21T09:28:10.089" v="85"/>
          <ac:picMkLst>
            <pc:docMk/>
            <pc:sldMk cId="2886451522" sldId="259"/>
            <ac:picMk id="6" creationId="{B39D31CF-8C57-5C5A-4CD9-98C02DCE3947}"/>
          </ac:picMkLst>
        </pc:picChg>
      </pc:sldChg>
      <pc:sldChg chg="del">
        <pc:chgData name="Jannis Blüml" userId="e8096884d0bf9b42" providerId="Windows Live" clId="Web-{6D8573F1-A293-4CFD-ADA2-51052C335EA5}" dt="2022-09-21T09:25:48.053" v="71"/>
        <pc:sldMkLst>
          <pc:docMk/>
          <pc:sldMk cId="3500893215" sldId="264"/>
        </pc:sldMkLst>
      </pc:sldChg>
      <pc:sldChg chg="modSp ord">
        <pc:chgData name="Jannis Blüml" userId="e8096884d0bf9b42" providerId="Windows Live" clId="Web-{6D8573F1-A293-4CFD-ADA2-51052C335EA5}" dt="2022-09-21T09:50:21.037" v="418"/>
        <pc:sldMkLst>
          <pc:docMk/>
          <pc:sldMk cId="3628373353" sldId="271"/>
        </pc:sldMkLst>
        <pc:spChg chg="mod">
          <ac:chgData name="Jannis Blüml" userId="e8096884d0bf9b42" providerId="Windows Live" clId="Web-{6D8573F1-A293-4CFD-ADA2-51052C335EA5}" dt="2022-09-21T09:28:57.809" v="96" actId="20577"/>
          <ac:spMkLst>
            <pc:docMk/>
            <pc:sldMk cId="3628373353" sldId="271"/>
            <ac:spMk id="2" creationId="{DA4D0EE0-B5C4-4C77-9A33-AC69C4B385E1}"/>
          </ac:spMkLst>
        </pc:spChg>
      </pc:sldChg>
      <pc:sldChg chg="addSp modSp mod modClrScheme chgLayout">
        <pc:chgData name="Jannis Blüml" userId="e8096884d0bf9b42" providerId="Windows Live" clId="Web-{6D8573F1-A293-4CFD-ADA2-51052C335EA5}" dt="2022-09-21T09:57:27.191" v="479" actId="20577"/>
        <pc:sldMkLst>
          <pc:docMk/>
          <pc:sldMk cId="3306759187" sldId="278"/>
        </pc:sldMkLst>
        <pc:spChg chg="mod ord">
          <ac:chgData name="Jannis Blüml" userId="e8096884d0bf9b42" providerId="Windows Live" clId="Web-{6D8573F1-A293-4CFD-ADA2-51052C335EA5}" dt="2022-09-21T09:57:08.628" v="469"/>
          <ac:spMkLst>
            <pc:docMk/>
            <pc:sldMk cId="3306759187" sldId="278"/>
            <ac:spMk id="4" creationId="{6D932864-2397-4D84-829B-3A2CD675E66D}"/>
          </ac:spMkLst>
        </pc:spChg>
        <pc:spChg chg="mod ord">
          <ac:chgData name="Jannis Blüml" userId="e8096884d0bf9b42" providerId="Windows Live" clId="Web-{6D8573F1-A293-4CFD-ADA2-51052C335EA5}" dt="2022-09-21T09:57:27.191" v="479" actId="20577"/>
          <ac:spMkLst>
            <pc:docMk/>
            <pc:sldMk cId="3306759187" sldId="278"/>
            <ac:spMk id="5" creationId="{248A9736-EA3C-4FD9-B9D7-71691804A4E0}"/>
          </ac:spMkLst>
        </pc:spChg>
        <pc:picChg chg="add mod">
          <ac:chgData name="Jannis Blüml" userId="e8096884d0bf9b42" providerId="Windows Live" clId="Web-{6D8573F1-A293-4CFD-ADA2-51052C335EA5}" dt="2022-09-21T09:56:53.112" v="464" actId="1076"/>
          <ac:picMkLst>
            <pc:docMk/>
            <pc:sldMk cId="3306759187" sldId="278"/>
            <ac:picMk id="3" creationId="{F15FB9E3-B954-E01B-935D-4644D04138DC}"/>
          </ac:picMkLst>
        </pc:picChg>
        <pc:picChg chg="add mod">
          <ac:chgData name="Jannis Blüml" userId="e8096884d0bf9b42" providerId="Windows Live" clId="Web-{6D8573F1-A293-4CFD-ADA2-51052C335EA5}" dt="2022-09-21T09:56:53.143" v="465" actId="1076"/>
          <ac:picMkLst>
            <pc:docMk/>
            <pc:sldMk cId="3306759187" sldId="278"/>
            <ac:picMk id="6" creationId="{1FEF8394-5DCD-CEC1-3905-F96D062A45EF}"/>
          </ac:picMkLst>
        </pc:picChg>
        <pc:picChg chg="add mod">
          <ac:chgData name="Jannis Blüml" userId="e8096884d0bf9b42" providerId="Windows Live" clId="Web-{6D8573F1-A293-4CFD-ADA2-51052C335EA5}" dt="2022-09-21T09:56:53.190" v="467" actId="1076"/>
          <ac:picMkLst>
            <pc:docMk/>
            <pc:sldMk cId="3306759187" sldId="278"/>
            <ac:picMk id="7" creationId="{577DF342-9360-8215-8BD2-D716EBE542DA}"/>
          </ac:picMkLst>
        </pc:picChg>
        <pc:picChg chg="add mod">
          <ac:chgData name="Jannis Blüml" userId="e8096884d0bf9b42" providerId="Windows Live" clId="Web-{6D8573F1-A293-4CFD-ADA2-51052C335EA5}" dt="2022-09-21T09:56:53.159" v="466" actId="1076"/>
          <ac:picMkLst>
            <pc:docMk/>
            <pc:sldMk cId="3306759187" sldId="278"/>
            <ac:picMk id="8" creationId="{B67CE66B-FF75-1D01-98EF-33ACEDE4D103}"/>
          </ac:picMkLst>
        </pc:picChg>
      </pc:sldChg>
      <pc:sldChg chg="modSp">
        <pc:chgData name="Jannis Blüml" userId="e8096884d0bf9b42" providerId="Windows Live" clId="Web-{6D8573F1-A293-4CFD-ADA2-51052C335EA5}" dt="2022-09-21T10:04:37.595" v="492" actId="20577"/>
        <pc:sldMkLst>
          <pc:docMk/>
          <pc:sldMk cId="444763717" sldId="279"/>
        </pc:sldMkLst>
        <pc:spChg chg="mod">
          <ac:chgData name="Jannis Blüml" userId="e8096884d0bf9b42" providerId="Windows Live" clId="Web-{6D8573F1-A293-4CFD-ADA2-51052C335EA5}" dt="2022-09-21T10:04:37.595" v="492" actId="20577"/>
          <ac:spMkLst>
            <pc:docMk/>
            <pc:sldMk cId="444763717" sldId="279"/>
            <ac:spMk id="5" creationId="{D24A0030-0D85-45FA-B8AE-9555B4C5BEC7}"/>
          </ac:spMkLst>
        </pc:spChg>
      </pc:sldChg>
      <pc:sldChg chg="modSp">
        <pc:chgData name="Jannis Blüml" userId="e8096884d0bf9b42" providerId="Windows Live" clId="Web-{6D8573F1-A293-4CFD-ADA2-51052C335EA5}" dt="2022-09-21T10:08:42.431" v="559" actId="1076"/>
        <pc:sldMkLst>
          <pc:docMk/>
          <pc:sldMk cId="2541386560" sldId="280"/>
        </pc:sldMkLst>
        <pc:spChg chg="mod">
          <ac:chgData name="Jannis Blüml" userId="e8096884d0bf9b42" providerId="Windows Live" clId="Web-{6D8573F1-A293-4CFD-ADA2-51052C335EA5}" dt="2022-09-21T10:08:36.321" v="558" actId="20577"/>
          <ac:spMkLst>
            <pc:docMk/>
            <pc:sldMk cId="2541386560" sldId="280"/>
            <ac:spMk id="2" creationId="{195D8035-EC52-46D5-929F-4B25C8706DD6}"/>
          </ac:spMkLst>
        </pc:spChg>
        <pc:spChg chg="mod">
          <ac:chgData name="Jannis Blüml" userId="e8096884d0bf9b42" providerId="Windows Live" clId="Web-{6D8573F1-A293-4CFD-ADA2-51052C335EA5}" dt="2022-09-21T10:08:42.431" v="559" actId="1076"/>
          <ac:spMkLst>
            <pc:docMk/>
            <pc:sldMk cId="2541386560" sldId="280"/>
            <ac:spMk id="6" creationId="{55E298D8-C84F-F117-E6DE-76E911770C8E}"/>
          </ac:spMkLst>
        </pc:spChg>
      </pc:sldChg>
      <pc:sldChg chg="modSp">
        <pc:chgData name="Jannis Blüml" userId="e8096884d0bf9b42" providerId="Windows Live" clId="Web-{6D8573F1-A293-4CFD-ADA2-51052C335EA5}" dt="2022-09-21T09:19:11.212" v="14" actId="20577"/>
        <pc:sldMkLst>
          <pc:docMk/>
          <pc:sldMk cId="2386469047" sldId="281"/>
        </pc:sldMkLst>
        <pc:spChg chg="mod">
          <ac:chgData name="Jannis Blüml" userId="e8096884d0bf9b42" providerId="Windows Live" clId="Web-{6D8573F1-A293-4CFD-ADA2-51052C335EA5}" dt="2022-09-21T09:19:11.212" v="14" actId="20577"/>
          <ac:spMkLst>
            <pc:docMk/>
            <pc:sldMk cId="2386469047" sldId="281"/>
            <ac:spMk id="5" creationId="{CB9F0FA7-FCE8-4377-9474-AFEDDEB66DD4}"/>
          </ac:spMkLst>
        </pc:spChg>
      </pc:sldChg>
      <pc:sldChg chg="addSp delSp modSp">
        <pc:chgData name="Jannis Blüml" userId="e8096884d0bf9b42" providerId="Windows Live" clId="Web-{6D8573F1-A293-4CFD-ADA2-51052C335EA5}" dt="2022-09-21T09:25:03.880" v="65" actId="14100"/>
        <pc:sldMkLst>
          <pc:docMk/>
          <pc:sldMk cId="3919580632" sldId="286"/>
        </pc:sldMkLst>
        <pc:spChg chg="mod">
          <ac:chgData name="Jannis Blüml" userId="e8096884d0bf9b42" providerId="Windows Live" clId="Web-{6D8573F1-A293-4CFD-ADA2-51052C335EA5}" dt="2022-09-21T09:24:52.223" v="64" actId="20577"/>
          <ac:spMkLst>
            <pc:docMk/>
            <pc:sldMk cId="3919580632" sldId="286"/>
            <ac:spMk id="9" creationId="{925EDD72-AC69-4487-98F7-EF2F3065FE37}"/>
          </ac:spMkLst>
        </pc:spChg>
        <pc:picChg chg="add del mod">
          <ac:chgData name="Jannis Blüml" userId="e8096884d0bf9b42" providerId="Windows Live" clId="Web-{6D8573F1-A293-4CFD-ADA2-51052C335EA5}" dt="2022-09-21T09:23:58.003" v="43"/>
          <ac:picMkLst>
            <pc:docMk/>
            <pc:sldMk cId="3919580632" sldId="286"/>
            <ac:picMk id="2" creationId="{8A9181F9-985E-5C27-AB0B-F79D10AFC50A}"/>
          </ac:picMkLst>
        </pc:picChg>
        <pc:picChg chg="add mod">
          <ac:chgData name="Jannis Blüml" userId="e8096884d0bf9b42" providerId="Windows Live" clId="Web-{6D8573F1-A293-4CFD-ADA2-51052C335EA5}" dt="2022-09-21T09:25:03.880" v="65" actId="14100"/>
          <ac:picMkLst>
            <pc:docMk/>
            <pc:sldMk cId="3919580632" sldId="286"/>
            <ac:picMk id="3" creationId="{C876BA75-D723-83EC-EC45-06E6DDBCECA2}"/>
          </ac:picMkLst>
        </pc:picChg>
      </pc:sldChg>
      <pc:sldChg chg="addSp delSp modSp">
        <pc:chgData name="Jannis Blüml" userId="e8096884d0bf9b42" providerId="Windows Live" clId="Web-{6D8573F1-A293-4CFD-ADA2-51052C335EA5}" dt="2022-09-21T09:50:34.850" v="419" actId="1076"/>
        <pc:sldMkLst>
          <pc:docMk/>
          <pc:sldMk cId="1431810556" sldId="288"/>
        </pc:sldMkLst>
        <pc:spChg chg="mod">
          <ac:chgData name="Jannis Blüml" userId="e8096884d0bf9b42" providerId="Windows Live" clId="Web-{6D8573F1-A293-4CFD-ADA2-51052C335EA5}" dt="2022-09-21T09:21:02.607" v="21" actId="14100"/>
          <ac:spMkLst>
            <pc:docMk/>
            <pc:sldMk cId="1431810556" sldId="288"/>
            <ac:spMk id="3" creationId="{10798BF8-0EF5-5160-7451-400BC35BC604}"/>
          </ac:spMkLst>
        </pc:spChg>
        <pc:picChg chg="add mod ord">
          <ac:chgData name="Jannis Blüml" userId="e8096884d0bf9b42" providerId="Windows Live" clId="Web-{6D8573F1-A293-4CFD-ADA2-51052C335EA5}" dt="2022-09-21T09:22:39.516" v="34" actId="1076"/>
          <ac:picMkLst>
            <pc:docMk/>
            <pc:sldMk cId="1431810556" sldId="288"/>
            <ac:picMk id="2" creationId="{75ABDEC8-3300-9FC3-BD6C-5F2DB650DCAE}"/>
          </ac:picMkLst>
        </pc:picChg>
        <pc:picChg chg="mod">
          <ac:chgData name="Jannis Blüml" userId="e8096884d0bf9b42" providerId="Windows Live" clId="Web-{6D8573F1-A293-4CFD-ADA2-51052C335EA5}" dt="2022-09-21T09:20:55.372" v="17" actId="1076"/>
          <ac:picMkLst>
            <pc:docMk/>
            <pc:sldMk cId="1431810556" sldId="288"/>
            <ac:picMk id="5" creationId="{7E5F871A-2D77-41D2-B916-27CBC35DCD80}"/>
          </ac:picMkLst>
        </pc:picChg>
        <pc:picChg chg="add del mod">
          <ac:chgData name="Jannis Blüml" userId="e8096884d0bf9b42" providerId="Windows Live" clId="Web-{6D8573F1-A293-4CFD-ADA2-51052C335EA5}" dt="2022-09-21T09:22:08.109" v="27"/>
          <ac:picMkLst>
            <pc:docMk/>
            <pc:sldMk cId="1431810556" sldId="288"/>
            <ac:picMk id="6" creationId="{B2FC06A6-DAD4-58DD-C07C-59331AA9DB2C}"/>
          </ac:picMkLst>
        </pc:picChg>
        <pc:picChg chg="add mod ord">
          <ac:chgData name="Jannis Blüml" userId="e8096884d0bf9b42" providerId="Windows Live" clId="Web-{6D8573F1-A293-4CFD-ADA2-51052C335EA5}" dt="2022-09-21T09:50:34.850" v="419" actId="1076"/>
          <ac:picMkLst>
            <pc:docMk/>
            <pc:sldMk cId="1431810556" sldId="288"/>
            <ac:picMk id="7" creationId="{26268912-1967-14C6-AE3F-54FFF1101DE7}"/>
          </ac:picMkLst>
        </pc:picChg>
      </pc:sldChg>
      <pc:sldChg chg="modSp">
        <pc:chgData name="Jannis Blüml" userId="e8096884d0bf9b42" providerId="Windows Live" clId="Web-{6D8573F1-A293-4CFD-ADA2-51052C335EA5}" dt="2022-09-21T10:06:23.942" v="516" actId="20577"/>
        <pc:sldMkLst>
          <pc:docMk/>
          <pc:sldMk cId="4166306982" sldId="293"/>
        </pc:sldMkLst>
        <pc:spChg chg="mod">
          <ac:chgData name="Jannis Blüml" userId="e8096884d0bf9b42" providerId="Windows Live" clId="Web-{6D8573F1-A293-4CFD-ADA2-51052C335EA5}" dt="2022-09-21T10:05:10.315" v="499" actId="1076"/>
          <ac:spMkLst>
            <pc:docMk/>
            <pc:sldMk cId="4166306982" sldId="293"/>
            <ac:spMk id="2" creationId="{B97E4C68-57C6-4F82-9BC1-705D3D0B0516}"/>
          </ac:spMkLst>
        </pc:spChg>
        <pc:spChg chg="mod">
          <ac:chgData name="Jannis Blüml" userId="e8096884d0bf9b42" providerId="Windows Live" clId="Web-{6D8573F1-A293-4CFD-ADA2-51052C335EA5}" dt="2022-09-21T10:05:10.330" v="500" actId="1076"/>
          <ac:spMkLst>
            <pc:docMk/>
            <pc:sldMk cId="4166306982" sldId="293"/>
            <ac:spMk id="3" creationId="{8F24C1B2-2A32-4DFA-9D0C-79A532EBDBFD}"/>
          </ac:spMkLst>
        </pc:spChg>
        <pc:spChg chg="mod">
          <ac:chgData name="Jannis Blüml" userId="e8096884d0bf9b42" providerId="Windows Live" clId="Web-{6D8573F1-A293-4CFD-ADA2-51052C335EA5}" dt="2022-09-21T10:06:23.942" v="516" actId="20577"/>
          <ac:spMkLst>
            <pc:docMk/>
            <pc:sldMk cId="4166306982" sldId="293"/>
            <ac:spMk id="5" creationId="{D24A0030-0D85-45FA-B8AE-9555B4C5BEC7}"/>
          </ac:spMkLst>
        </pc:spChg>
        <pc:spChg chg="mod">
          <ac:chgData name="Jannis Blüml" userId="e8096884d0bf9b42" providerId="Windows Live" clId="Web-{6D8573F1-A293-4CFD-ADA2-51052C335EA5}" dt="2022-09-21T10:05:10.346" v="501" actId="1076"/>
          <ac:spMkLst>
            <pc:docMk/>
            <pc:sldMk cId="4166306982" sldId="293"/>
            <ac:spMk id="6" creationId="{7076A416-3CA7-4796-99EB-6ED34CAF4145}"/>
          </ac:spMkLst>
        </pc:spChg>
        <pc:spChg chg="mod">
          <ac:chgData name="Jannis Blüml" userId="e8096884d0bf9b42" providerId="Windows Live" clId="Web-{6D8573F1-A293-4CFD-ADA2-51052C335EA5}" dt="2022-09-21T10:05:10.284" v="498" actId="1076"/>
          <ac:spMkLst>
            <pc:docMk/>
            <pc:sldMk cId="4166306982" sldId="293"/>
            <ac:spMk id="7" creationId="{CF025D27-0756-4071-8A71-0D8061A06069}"/>
          </ac:spMkLst>
        </pc:spChg>
        <pc:spChg chg="mod">
          <ac:chgData name="Jannis Blüml" userId="e8096884d0bf9b42" providerId="Windows Live" clId="Web-{6D8573F1-A293-4CFD-ADA2-51052C335EA5}" dt="2022-09-21T10:05:10.268" v="497" actId="1076"/>
          <ac:spMkLst>
            <pc:docMk/>
            <pc:sldMk cId="4166306982" sldId="293"/>
            <ac:spMk id="8" creationId="{DF85C81E-F640-44A1-BA8C-FF43A3D8816A}"/>
          </ac:spMkLst>
        </pc:spChg>
      </pc:sldChg>
      <pc:sldChg chg="modSp add replId">
        <pc:chgData name="Jannis Blüml" userId="e8096884d0bf9b42" providerId="Windows Live" clId="Web-{6D8573F1-A293-4CFD-ADA2-51052C335EA5}" dt="2022-09-21T09:25:45.397" v="70" actId="20577"/>
        <pc:sldMkLst>
          <pc:docMk/>
          <pc:sldMk cId="499145645" sldId="296"/>
        </pc:sldMkLst>
        <pc:spChg chg="mod">
          <ac:chgData name="Jannis Blüml" userId="e8096884d0bf9b42" providerId="Windows Live" clId="Web-{6D8573F1-A293-4CFD-ADA2-51052C335EA5}" dt="2022-09-21T09:25:39.725" v="69" actId="20577"/>
          <ac:spMkLst>
            <pc:docMk/>
            <pc:sldMk cId="499145645" sldId="296"/>
            <ac:spMk id="4" creationId="{1A13B59E-CDA3-4F4B-B506-A309D37F8A73}"/>
          </ac:spMkLst>
        </pc:spChg>
        <pc:spChg chg="mod">
          <ac:chgData name="Jannis Blüml" userId="e8096884d0bf9b42" providerId="Windows Live" clId="Web-{6D8573F1-A293-4CFD-ADA2-51052C335EA5}" dt="2022-09-21T09:25:45.397" v="70" actId="20577"/>
          <ac:spMkLst>
            <pc:docMk/>
            <pc:sldMk cId="499145645" sldId="296"/>
            <ac:spMk id="7" creationId="{48BFC018-B2E0-4915-ACCC-48EEBF322AC5}"/>
          </ac:spMkLst>
        </pc:spChg>
      </pc:sldChg>
      <pc:sldChg chg="addSp delSp modSp add replId">
        <pc:chgData name="Jannis Blüml" userId="e8096884d0bf9b42" providerId="Windows Live" clId="Web-{6D8573F1-A293-4CFD-ADA2-51052C335EA5}" dt="2022-09-21T10:11:55.609" v="561" actId="1076"/>
        <pc:sldMkLst>
          <pc:docMk/>
          <pc:sldMk cId="305827890" sldId="297"/>
        </pc:sldMkLst>
        <pc:spChg chg="del">
          <ac:chgData name="Jannis Blüml" userId="e8096884d0bf9b42" providerId="Windows Live" clId="Web-{6D8573F1-A293-4CFD-ADA2-51052C335EA5}" dt="2022-09-21T09:29:07.575" v="98"/>
          <ac:spMkLst>
            <pc:docMk/>
            <pc:sldMk cId="305827890" sldId="297"/>
            <ac:spMk id="2" creationId="{DA4D0EE0-B5C4-4C77-9A33-AC69C4B385E1}"/>
          </ac:spMkLst>
        </pc:spChg>
        <pc:spChg chg="del mod">
          <ac:chgData name="Jannis Blüml" userId="e8096884d0bf9b42" providerId="Windows Live" clId="Web-{6D8573F1-A293-4CFD-ADA2-51052C335EA5}" dt="2022-09-21T09:43:49.415" v="251"/>
          <ac:spMkLst>
            <pc:docMk/>
            <pc:sldMk cId="305827890" sldId="297"/>
            <ac:spMk id="3" creationId="{370F0947-B062-409B-9E62-3470E69FA1C0}"/>
          </ac:spMkLst>
        </pc:spChg>
        <pc:spChg chg="add del mod">
          <ac:chgData name="Jannis Blüml" userId="e8096884d0bf9b42" providerId="Windows Live" clId="Web-{6D8573F1-A293-4CFD-ADA2-51052C335EA5}" dt="2022-09-21T09:30:25.687" v="99"/>
          <ac:spMkLst>
            <pc:docMk/>
            <pc:sldMk cId="305827890" sldId="297"/>
            <ac:spMk id="6" creationId="{AE1CCC2C-B22E-EBAF-A062-8645601A63D3}"/>
          </ac:spMkLst>
        </pc:spChg>
        <pc:spChg chg="add del mod">
          <ac:chgData name="Jannis Blüml" userId="e8096884d0bf9b42" providerId="Windows Live" clId="Web-{6D8573F1-A293-4CFD-ADA2-51052C335EA5}" dt="2022-09-21T09:48:03.283" v="319"/>
          <ac:spMkLst>
            <pc:docMk/>
            <pc:sldMk cId="305827890" sldId="297"/>
            <ac:spMk id="22" creationId="{5A845ADA-1611-1D0F-D5C7-C7AB726613B9}"/>
          </ac:spMkLst>
        </pc:spChg>
        <pc:spChg chg="add mod">
          <ac:chgData name="Jannis Blüml" userId="e8096884d0bf9b42" providerId="Windows Live" clId="Web-{6D8573F1-A293-4CFD-ADA2-51052C335EA5}" dt="2022-09-21T09:49:56.724" v="415" actId="1076"/>
          <ac:spMkLst>
            <pc:docMk/>
            <pc:sldMk cId="305827890" sldId="297"/>
            <ac:spMk id="23" creationId="{4C129B0A-98B7-04AB-9BC7-6E6471340DEC}"/>
          </ac:spMkLst>
        </pc:spChg>
        <pc:picChg chg="add mod ord">
          <ac:chgData name="Jannis Blüml" userId="e8096884d0bf9b42" providerId="Windows Live" clId="Web-{6D8573F1-A293-4CFD-ADA2-51052C335EA5}" dt="2022-09-21T09:46:25.342" v="275" actId="1076"/>
          <ac:picMkLst>
            <pc:docMk/>
            <pc:sldMk cId="305827890" sldId="297"/>
            <ac:picMk id="7" creationId="{7C714252-E600-50C4-3643-F44ECC8AB544}"/>
          </ac:picMkLst>
        </pc:picChg>
        <pc:picChg chg="add mod">
          <ac:chgData name="Jannis Blüml" userId="e8096884d0bf9b42" providerId="Windows Live" clId="Web-{6D8573F1-A293-4CFD-ADA2-51052C335EA5}" dt="2022-09-21T09:46:25.358" v="276" actId="1076"/>
          <ac:picMkLst>
            <pc:docMk/>
            <pc:sldMk cId="305827890" sldId="297"/>
            <ac:picMk id="8" creationId="{A77E1BD5-9889-A31F-AE96-A14D1642FA57}"/>
          </ac:picMkLst>
        </pc:picChg>
        <pc:picChg chg="add mod ord">
          <ac:chgData name="Jannis Blüml" userId="e8096884d0bf9b42" providerId="Windows Live" clId="Web-{6D8573F1-A293-4CFD-ADA2-51052C335EA5}" dt="2022-09-21T09:46:25.452" v="282" actId="1076"/>
          <ac:picMkLst>
            <pc:docMk/>
            <pc:sldMk cId="305827890" sldId="297"/>
            <ac:picMk id="9" creationId="{7BB34380-4265-E188-45F4-52390E10AC8C}"/>
          </ac:picMkLst>
        </pc:picChg>
        <pc:picChg chg="add mod ord">
          <ac:chgData name="Jannis Blüml" userId="e8096884d0bf9b42" providerId="Windows Live" clId="Web-{6D8573F1-A293-4CFD-ADA2-51052C335EA5}" dt="2022-09-21T09:46:25.436" v="281" actId="1076"/>
          <ac:picMkLst>
            <pc:docMk/>
            <pc:sldMk cId="305827890" sldId="297"/>
            <ac:picMk id="10" creationId="{2DA1DA61-D75C-C7B4-9D4D-6DB7C6976E6D}"/>
          </ac:picMkLst>
        </pc:picChg>
        <pc:picChg chg="add mod">
          <ac:chgData name="Jannis Blüml" userId="e8096884d0bf9b42" providerId="Windows Live" clId="Web-{6D8573F1-A293-4CFD-ADA2-51052C335EA5}" dt="2022-09-21T09:46:25.373" v="277" actId="1076"/>
          <ac:picMkLst>
            <pc:docMk/>
            <pc:sldMk cId="305827890" sldId="297"/>
            <ac:picMk id="11" creationId="{FC8B4AF5-724A-6C57-F051-98749270745A}"/>
          </ac:picMkLst>
        </pc:picChg>
        <pc:picChg chg="add mod">
          <ac:chgData name="Jannis Blüml" userId="e8096884d0bf9b42" providerId="Windows Live" clId="Web-{6D8573F1-A293-4CFD-ADA2-51052C335EA5}" dt="2022-09-21T10:11:51.312" v="560" actId="1076"/>
          <ac:picMkLst>
            <pc:docMk/>
            <pc:sldMk cId="305827890" sldId="297"/>
            <ac:picMk id="12" creationId="{01B3B0A7-245E-074A-74E1-B4162EEBF369}"/>
          </ac:picMkLst>
        </pc:picChg>
        <pc:picChg chg="add mod">
          <ac:chgData name="Jannis Blüml" userId="e8096884d0bf9b42" providerId="Windows Live" clId="Web-{6D8573F1-A293-4CFD-ADA2-51052C335EA5}" dt="2022-09-21T10:11:55.609" v="561" actId="1076"/>
          <ac:picMkLst>
            <pc:docMk/>
            <pc:sldMk cId="305827890" sldId="297"/>
            <ac:picMk id="13" creationId="{CEC134BF-7E15-C5C4-A721-FEBE0004E1EA}"/>
          </ac:picMkLst>
        </pc:picChg>
        <pc:picChg chg="add mod">
          <ac:chgData name="Jannis Blüml" userId="e8096884d0bf9b42" providerId="Windows Live" clId="Web-{6D8573F1-A293-4CFD-ADA2-51052C335EA5}" dt="2022-09-21T09:46:25.420" v="280" actId="1076"/>
          <ac:picMkLst>
            <pc:docMk/>
            <pc:sldMk cId="305827890" sldId="297"/>
            <ac:picMk id="14" creationId="{F4C19E99-C51E-B8F1-C97C-92704E025E53}"/>
          </ac:picMkLst>
        </pc:picChg>
        <pc:picChg chg="add mod ord">
          <ac:chgData name="Jannis Blüml" userId="e8096884d0bf9b42" providerId="Windows Live" clId="Web-{6D8573F1-A293-4CFD-ADA2-51052C335EA5}" dt="2022-09-21T09:46:25.295" v="272" actId="1076"/>
          <ac:picMkLst>
            <pc:docMk/>
            <pc:sldMk cId="305827890" sldId="297"/>
            <ac:picMk id="15" creationId="{CEA2F934-21F0-EDFD-7C84-9A8C2D59724F}"/>
          </ac:picMkLst>
        </pc:picChg>
        <pc:picChg chg="add mod ord">
          <ac:chgData name="Jannis Blüml" userId="e8096884d0bf9b42" providerId="Windows Live" clId="Web-{6D8573F1-A293-4CFD-ADA2-51052C335EA5}" dt="2022-09-21T09:46:25.483" v="283" actId="1076"/>
          <ac:picMkLst>
            <pc:docMk/>
            <pc:sldMk cId="305827890" sldId="297"/>
            <ac:picMk id="16" creationId="{20F116AC-A9C8-7289-4F81-85C455D334DB}"/>
          </ac:picMkLst>
        </pc:picChg>
        <pc:picChg chg="add mod ord">
          <ac:chgData name="Jannis Blüml" userId="e8096884d0bf9b42" providerId="Windows Live" clId="Web-{6D8573F1-A293-4CFD-ADA2-51052C335EA5}" dt="2022-09-21T09:46:25.327" v="274" actId="1076"/>
          <ac:picMkLst>
            <pc:docMk/>
            <pc:sldMk cId="305827890" sldId="297"/>
            <ac:picMk id="17" creationId="{71A1FBDB-3EEF-0AE3-9599-1655A11531FD}"/>
          </ac:picMkLst>
        </pc:picChg>
        <pc:picChg chg="add del mod">
          <ac:chgData name="Jannis Blüml" userId="e8096884d0bf9b42" providerId="Windows Live" clId="Web-{6D8573F1-A293-4CFD-ADA2-51052C335EA5}" dt="2022-09-21T09:41:48.787" v="225"/>
          <ac:picMkLst>
            <pc:docMk/>
            <pc:sldMk cId="305827890" sldId="297"/>
            <ac:picMk id="18" creationId="{C402C859-9803-8AA0-EE7A-05126E23FFA4}"/>
          </ac:picMkLst>
        </pc:picChg>
        <pc:picChg chg="add mod ord">
          <ac:chgData name="Jannis Blüml" userId="e8096884d0bf9b42" providerId="Windows Live" clId="Web-{6D8573F1-A293-4CFD-ADA2-51052C335EA5}" dt="2022-09-21T09:46:25.311" v="273" actId="1076"/>
          <ac:picMkLst>
            <pc:docMk/>
            <pc:sldMk cId="305827890" sldId="297"/>
            <ac:picMk id="19" creationId="{3DCE3C77-2FEA-16BB-33B4-07BC243D3C82}"/>
          </ac:picMkLst>
        </pc:picChg>
        <pc:picChg chg="add del mod">
          <ac:chgData name="Jannis Blüml" userId="e8096884d0bf9b42" providerId="Windows Live" clId="Web-{6D8573F1-A293-4CFD-ADA2-51052C335EA5}" dt="2022-09-21T09:45:49.950" v="256"/>
          <ac:picMkLst>
            <pc:docMk/>
            <pc:sldMk cId="305827890" sldId="297"/>
            <ac:picMk id="20" creationId="{86CB3F3F-5815-9075-B552-28A80D0070B2}"/>
          </ac:picMkLst>
        </pc:picChg>
        <pc:picChg chg="add mod modCrop">
          <ac:chgData name="Jannis Blüml" userId="e8096884d0bf9b42" providerId="Windows Live" clId="Web-{6D8573F1-A293-4CFD-ADA2-51052C335EA5}" dt="2022-09-21T09:46:37.499" v="287"/>
          <ac:picMkLst>
            <pc:docMk/>
            <pc:sldMk cId="305827890" sldId="297"/>
            <ac:picMk id="21" creationId="{1E730E7D-3DAD-06FB-059C-A89E19F00A43}"/>
          </ac:picMkLst>
        </pc:picChg>
      </pc:sldChg>
      <pc:sldChg chg="new del">
        <pc:chgData name="Jannis Blüml" userId="e8096884d0bf9b42" providerId="Windows Live" clId="Web-{6D8573F1-A293-4CFD-ADA2-51052C335EA5}" dt="2022-09-21T09:48:12.705" v="320"/>
        <pc:sldMkLst>
          <pc:docMk/>
          <pc:sldMk cId="3657222747" sldId="298"/>
        </pc:sldMkLst>
      </pc:sldChg>
    </pc:docChg>
  </pc:docChgLst>
  <pc:docChgLst>
    <pc:chgData name="Jannis Blüml" userId="e8096884d0bf9b42" providerId="Windows Live" clId="Web-{825A77EB-A64D-4637-BF51-4395EA858A26}"/>
    <pc:docChg chg="modSld">
      <pc:chgData name="Jannis Blüml" userId="e8096884d0bf9b42" providerId="Windows Live" clId="Web-{825A77EB-A64D-4637-BF51-4395EA858A26}" dt="2022-10-16T14:57:51.321" v="1" actId="14100"/>
      <pc:docMkLst>
        <pc:docMk/>
      </pc:docMkLst>
      <pc:sldChg chg="modSp">
        <pc:chgData name="Jannis Blüml" userId="e8096884d0bf9b42" providerId="Windows Live" clId="Web-{825A77EB-A64D-4637-BF51-4395EA858A26}" dt="2022-10-16T14:57:51.321" v="1" actId="14100"/>
        <pc:sldMkLst>
          <pc:docMk/>
          <pc:sldMk cId="2983174459" sldId="267"/>
        </pc:sldMkLst>
        <pc:spChg chg="mod">
          <ac:chgData name="Jannis Blüml" userId="e8096884d0bf9b42" providerId="Windows Live" clId="Web-{825A77EB-A64D-4637-BF51-4395EA858A26}" dt="2022-10-16T14:57:51.321" v="1" actId="14100"/>
          <ac:spMkLst>
            <pc:docMk/>
            <pc:sldMk cId="2983174459" sldId="267"/>
            <ac:spMk id="13" creationId="{E1F1F24A-9AE4-4709-B7A2-6C69E1DD67B9}"/>
          </ac:spMkLst>
        </pc:spChg>
        <pc:spChg chg="mod">
          <ac:chgData name="Jannis Blüml" userId="e8096884d0bf9b42" providerId="Windows Live" clId="Web-{825A77EB-A64D-4637-BF51-4395EA858A26}" dt="2022-10-16T14:57:47.899" v="0" actId="14100"/>
          <ac:spMkLst>
            <pc:docMk/>
            <pc:sldMk cId="2983174459" sldId="267"/>
            <ac:spMk id="14" creationId="{AD8B21AC-D70B-4AED-9BD6-3E88AB59199E}"/>
          </ac:spMkLst>
        </pc:spChg>
      </pc:sldChg>
    </pc:docChg>
  </pc:docChgLst>
  <pc:docChgLst>
    <pc:chgData name="Jannis Blüml" userId="e8096884d0bf9b42" providerId="Windows Live" clId="Web-{E61AF30B-0063-4748-9FC4-A72BB993A0FF}"/>
    <pc:docChg chg="modSld">
      <pc:chgData name="Jannis Blüml" userId="e8096884d0bf9b42" providerId="Windows Live" clId="Web-{E61AF30B-0063-4748-9FC4-A72BB993A0FF}" dt="2022-09-26T11:49:32.556" v="71" actId="1076"/>
      <pc:docMkLst>
        <pc:docMk/>
      </pc:docMkLst>
      <pc:sldChg chg="addSp modSp">
        <pc:chgData name="Jannis Blüml" userId="e8096884d0bf9b42" providerId="Windows Live" clId="Web-{E61AF30B-0063-4748-9FC4-A72BB993A0FF}" dt="2022-09-26T11:49:32.556" v="71" actId="1076"/>
        <pc:sldMkLst>
          <pc:docMk/>
          <pc:sldMk cId="3468404569" sldId="262"/>
        </pc:sldMkLst>
        <pc:spChg chg="add mod">
          <ac:chgData name="Jannis Blüml" userId="e8096884d0bf9b42" providerId="Windows Live" clId="Web-{E61AF30B-0063-4748-9FC4-A72BB993A0FF}" dt="2022-09-26T11:49:32.556" v="71" actId="1076"/>
          <ac:spMkLst>
            <pc:docMk/>
            <pc:sldMk cId="3468404569" sldId="262"/>
            <ac:spMk id="2" creationId="{69AB2568-F854-3DEB-1865-E16F41200438}"/>
          </ac:spMkLst>
        </pc:spChg>
      </pc:sldChg>
      <pc:sldChg chg="mod modShow">
        <pc:chgData name="Jannis Blüml" userId="e8096884d0bf9b42" providerId="Windows Live" clId="Web-{E61AF30B-0063-4748-9FC4-A72BB993A0FF}" dt="2022-09-26T11:46:59.460" v="2"/>
        <pc:sldMkLst>
          <pc:docMk/>
          <pc:sldMk cId="444763717" sldId="279"/>
        </pc:sldMkLst>
      </pc:sldChg>
      <pc:sldChg chg="modSp">
        <pc:chgData name="Jannis Blüml" userId="e8096884d0bf9b42" providerId="Windows Live" clId="Web-{E61AF30B-0063-4748-9FC4-A72BB993A0FF}" dt="2022-09-26T11:46:45.694" v="1" actId="1076"/>
        <pc:sldMkLst>
          <pc:docMk/>
          <pc:sldMk cId="4294930157" sldId="287"/>
        </pc:sldMkLst>
        <pc:picChg chg="mod">
          <ac:chgData name="Jannis Blüml" userId="e8096884d0bf9b42" providerId="Windows Live" clId="Web-{E61AF30B-0063-4748-9FC4-A72BB993A0FF}" dt="2022-09-26T11:46:45.694" v="1" actId="1076"/>
          <ac:picMkLst>
            <pc:docMk/>
            <pc:sldMk cId="4294930157" sldId="287"/>
            <ac:picMk id="8" creationId="{B6F33EF2-C860-4C98-867A-BF1C282FFA8E}"/>
          </ac:picMkLst>
        </pc:picChg>
      </pc:sldChg>
      <pc:sldChg chg="modSp">
        <pc:chgData name="Jannis Blüml" userId="e8096884d0bf9b42" providerId="Windows Live" clId="Web-{E61AF30B-0063-4748-9FC4-A72BB993A0FF}" dt="2022-09-26T11:47:52.679" v="26" actId="20577"/>
        <pc:sldMkLst>
          <pc:docMk/>
          <pc:sldMk cId="4166306982" sldId="293"/>
        </pc:sldMkLst>
        <pc:spChg chg="mod">
          <ac:chgData name="Jannis Blüml" userId="e8096884d0bf9b42" providerId="Windows Live" clId="Web-{E61AF30B-0063-4748-9FC4-A72BB993A0FF}" dt="2022-09-26T11:47:52.679" v="26" actId="20577"/>
          <ac:spMkLst>
            <pc:docMk/>
            <pc:sldMk cId="4166306982" sldId="293"/>
            <ac:spMk id="2" creationId="{B97E4C68-57C6-4F82-9BC1-705D3D0B0516}"/>
          </ac:spMkLst>
        </pc:spChg>
        <pc:spChg chg="mod">
          <ac:chgData name="Jannis Blüml" userId="e8096884d0bf9b42" providerId="Windows Live" clId="Web-{E61AF30B-0063-4748-9FC4-A72BB993A0FF}" dt="2022-09-26T11:47:38.366" v="13" actId="20577"/>
          <ac:spMkLst>
            <pc:docMk/>
            <pc:sldMk cId="4166306982" sldId="293"/>
            <ac:spMk id="5" creationId="{D24A0030-0D85-45FA-B8AE-9555B4C5BEC7}"/>
          </ac:spMkLst>
        </pc:spChg>
      </pc:sldChg>
    </pc:docChg>
  </pc:docChgLst>
  <pc:docChgLst>
    <pc:chgData name="Jannis Blüml" userId="e8096884d0bf9b42" providerId="Windows Live" clId="Web-{80F46639-7D3B-408B-809D-E11193F2BF05}"/>
    <pc:docChg chg="delSld modSld">
      <pc:chgData name="Jannis Blüml" userId="e8096884d0bf9b42" providerId="Windows Live" clId="Web-{80F46639-7D3B-408B-809D-E11193F2BF05}" dt="2022-09-20T13:20:38.351" v="413" actId="20577"/>
      <pc:docMkLst>
        <pc:docMk/>
      </pc:docMkLst>
      <pc:sldChg chg="modSp mod modClrScheme chgLayout">
        <pc:chgData name="Jannis Blüml" userId="e8096884d0bf9b42" providerId="Windows Live" clId="Web-{80F46639-7D3B-408B-809D-E11193F2BF05}" dt="2022-09-20T12:56:49.962" v="25" actId="20577"/>
        <pc:sldMkLst>
          <pc:docMk/>
          <pc:sldMk cId="362301237" sldId="256"/>
        </pc:sldMkLst>
        <pc:spChg chg="mod ord">
          <ac:chgData name="Jannis Blüml" userId="e8096884d0bf9b42" providerId="Windows Live" clId="Web-{80F46639-7D3B-408B-809D-E11193F2BF05}" dt="2022-09-20T12:56:43.618" v="24" actId="20577"/>
          <ac:spMkLst>
            <pc:docMk/>
            <pc:sldMk cId="362301237" sldId="256"/>
            <ac:spMk id="4" creationId="{B50E3960-5E56-49D2-B477-8A5A88FDACF3}"/>
          </ac:spMkLst>
        </pc:spChg>
        <pc:spChg chg="mod ord">
          <ac:chgData name="Jannis Blüml" userId="e8096884d0bf9b42" providerId="Windows Live" clId="Web-{80F46639-7D3B-408B-809D-E11193F2BF05}" dt="2022-09-20T12:56:49.962" v="25" actId="20577"/>
          <ac:spMkLst>
            <pc:docMk/>
            <pc:sldMk cId="362301237" sldId="256"/>
            <ac:spMk id="5" creationId="{858B7062-C9FE-446E-AE6A-94D5E6EC4700}"/>
          </ac:spMkLst>
        </pc:spChg>
      </pc:sldChg>
      <pc:sldChg chg="modSp">
        <pc:chgData name="Jannis Blüml" userId="e8096884d0bf9b42" providerId="Windows Live" clId="Web-{80F46639-7D3B-408B-809D-E11193F2BF05}" dt="2022-09-20T12:57:06.025" v="27" actId="20577"/>
        <pc:sldMkLst>
          <pc:docMk/>
          <pc:sldMk cId="2875384618" sldId="257"/>
        </pc:sldMkLst>
        <pc:spChg chg="mod">
          <ac:chgData name="Jannis Blüml" userId="e8096884d0bf9b42" providerId="Windows Live" clId="Web-{80F46639-7D3B-408B-809D-E11193F2BF05}" dt="2022-09-20T12:57:06.025" v="27" actId="20577"/>
          <ac:spMkLst>
            <pc:docMk/>
            <pc:sldMk cId="2875384618" sldId="257"/>
            <ac:spMk id="5" creationId="{F4B918EC-DC48-4C65-B1D9-52D8FA7AF728}"/>
          </ac:spMkLst>
        </pc:spChg>
        <pc:spChg chg="mod">
          <ac:chgData name="Jannis Blüml" userId="e8096884d0bf9b42" providerId="Windows Live" clId="Web-{80F46639-7D3B-408B-809D-E11193F2BF05}" dt="2022-09-20T12:56:59.619" v="26" actId="20577"/>
          <ac:spMkLst>
            <pc:docMk/>
            <pc:sldMk cId="2875384618" sldId="257"/>
            <ac:spMk id="9" creationId="{0AC62CC3-8725-463C-9FF6-D656E1904C0E}"/>
          </ac:spMkLst>
        </pc:spChg>
      </pc:sldChg>
      <pc:sldChg chg="modSp">
        <pc:chgData name="Jannis Blüml" userId="e8096884d0bf9b42" providerId="Windows Live" clId="Web-{80F46639-7D3B-408B-809D-E11193F2BF05}" dt="2022-09-20T13:00:26.264" v="58" actId="20577"/>
        <pc:sldMkLst>
          <pc:docMk/>
          <pc:sldMk cId="2090529587" sldId="258"/>
        </pc:sldMkLst>
        <pc:spChg chg="mod">
          <ac:chgData name="Jannis Blüml" userId="e8096884d0bf9b42" providerId="Windows Live" clId="Web-{80F46639-7D3B-408B-809D-E11193F2BF05}" dt="2022-09-20T13:00:26.264" v="58" actId="20577"/>
          <ac:spMkLst>
            <pc:docMk/>
            <pc:sldMk cId="2090529587" sldId="258"/>
            <ac:spMk id="2" creationId="{E4FD4039-005E-4179-81EA-89DC24D52F69}"/>
          </ac:spMkLst>
        </pc:spChg>
        <pc:spChg chg="mod">
          <ac:chgData name="Jannis Blüml" userId="e8096884d0bf9b42" providerId="Windows Live" clId="Web-{80F46639-7D3B-408B-809D-E11193F2BF05}" dt="2022-09-20T12:58:14.745" v="41" actId="14100"/>
          <ac:spMkLst>
            <pc:docMk/>
            <pc:sldMk cId="2090529587" sldId="258"/>
            <ac:spMk id="4" creationId="{1A13B59E-CDA3-4F4B-B506-A309D37F8A73}"/>
          </ac:spMkLst>
        </pc:spChg>
        <pc:spChg chg="mod">
          <ac:chgData name="Jannis Blüml" userId="e8096884d0bf9b42" providerId="Windows Live" clId="Web-{80F46639-7D3B-408B-809D-E11193F2BF05}" dt="2022-09-20T12:57:50.995" v="36" actId="14100"/>
          <ac:spMkLst>
            <pc:docMk/>
            <pc:sldMk cId="2090529587" sldId="258"/>
            <ac:spMk id="5" creationId="{A9421C8F-61B9-4067-944D-83F722E8DAC3}"/>
          </ac:spMkLst>
        </pc:spChg>
        <pc:spChg chg="mod">
          <ac:chgData name="Jannis Blüml" userId="e8096884d0bf9b42" providerId="Windows Live" clId="Web-{80F46639-7D3B-408B-809D-E11193F2BF05}" dt="2022-09-20T12:58:22.573" v="43" actId="14100"/>
          <ac:spMkLst>
            <pc:docMk/>
            <pc:sldMk cId="2090529587" sldId="258"/>
            <ac:spMk id="7" creationId="{48BFC018-B2E0-4915-ACCC-48EEBF322AC5}"/>
          </ac:spMkLst>
        </pc:spChg>
        <pc:spChg chg="mod">
          <ac:chgData name="Jannis Blüml" userId="e8096884d0bf9b42" providerId="Windows Live" clId="Web-{80F46639-7D3B-408B-809D-E11193F2BF05}" dt="2022-09-20T12:58:00.495" v="39" actId="14100"/>
          <ac:spMkLst>
            <pc:docMk/>
            <pc:sldMk cId="2090529587" sldId="258"/>
            <ac:spMk id="8" creationId="{026622B5-8C75-4F31-AB45-1707573D3BE8}"/>
          </ac:spMkLst>
        </pc:spChg>
      </pc:sldChg>
      <pc:sldChg chg="addSp delSp modSp">
        <pc:chgData name="Jannis Blüml" userId="e8096884d0bf9b42" providerId="Windows Live" clId="Web-{80F46639-7D3B-408B-809D-E11193F2BF05}" dt="2022-09-20T13:01:05.561" v="65"/>
        <pc:sldMkLst>
          <pc:docMk/>
          <pc:sldMk cId="2886451522" sldId="259"/>
        </pc:sldMkLst>
        <pc:spChg chg="mod">
          <ac:chgData name="Jannis Blüml" userId="e8096884d0bf9b42" providerId="Windows Live" clId="Web-{80F46639-7D3B-408B-809D-E11193F2BF05}" dt="2022-09-20T13:00:44.248" v="61" actId="20577"/>
          <ac:spMkLst>
            <pc:docMk/>
            <pc:sldMk cId="2886451522" sldId="259"/>
            <ac:spMk id="2" creationId="{B1357636-FEC6-4E8D-A33D-A352AC2D7F89}"/>
          </ac:spMkLst>
        </pc:spChg>
        <pc:spChg chg="mod">
          <ac:chgData name="Jannis Blüml" userId="e8096884d0bf9b42" providerId="Windows Live" clId="Web-{80F46639-7D3B-408B-809D-E11193F2BF05}" dt="2022-09-20T13:01:03.655" v="64" actId="20577"/>
          <ac:spMkLst>
            <pc:docMk/>
            <pc:sldMk cId="2886451522" sldId="259"/>
            <ac:spMk id="3" creationId="{C75B8472-4C17-40DC-A403-3D3649790AA7}"/>
          </ac:spMkLst>
        </pc:spChg>
        <pc:spChg chg="add mod">
          <ac:chgData name="Jannis Blüml" userId="e8096884d0bf9b42" providerId="Windows Live" clId="Web-{80F46639-7D3B-408B-809D-E11193F2BF05}" dt="2022-09-20T13:01:05.561" v="65"/>
          <ac:spMkLst>
            <pc:docMk/>
            <pc:sldMk cId="2886451522" sldId="259"/>
            <ac:spMk id="5" creationId="{61FC0A80-DD07-9663-E82E-F1D19CBF2585}"/>
          </ac:spMkLst>
        </pc:spChg>
        <pc:picChg chg="del">
          <ac:chgData name="Jannis Blüml" userId="e8096884d0bf9b42" providerId="Windows Live" clId="Web-{80F46639-7D3B-408B-809D-E11193F2BF05}" dt="2022-09-20T13:01:05.561" v="65"/>
          <ac:picMkLst>
            <pc:docMk/>
            <pc:sldMk cId="2886451522" sldId="259"/>
            <ac:picMk id="6" creationId="{C274C511-02A1-4E47-9920-7EED78DBC1FE}"/>
          </ac:picMkLst>
        </pc:picChg>
      </pc:sldChg>
      <pc:sldChg chg="modSp">
        <pc:chgData name="Jannis Blüml" userId="e8096884d0bf9b42" providerId="Windows Live" clId="Web-{80F46639-7D3B-408B-809D-E11193F2BF05}" dt="2022-09-20T13:01:48.125" v="73" actId="20577"/>
        <pc:sldMkLst>
          <pc:docMk/>
          <pc:sldMk cId="733583315" sldId="260"/>
        </pc:sldMkLst>
        <pc:spChg chg="mod">
          <ac:chgData name="Jannis Blüml" userId="e8096884d0bf9b42" providerId="Windows Live" clId="Web-{80F46639-7D3B-408B-809D-E11193F2BF05}" dt="2022-09-20T13:01:37.749" v="71" actId="20577"/>
          <ac:spMkLst>
            <pc:docMk/>
            <pc:sldMk cId="733583315" sldId="260"/>
            <ac:spMk id="5" creationId="{511DB71B-7A3F-4390-BB1A-16556EF232A4}"/>
          </ac:spMkLst>
        </pc:spChg>
        <pc:spChg chg="mod">
          <ac:chgData name="Jannis Blüml" userId="e8096884d0bf9b42" providerId="Windows Live" clId="Web-{80F46639-7D3B-408B-809D-E11193F2BF05}" dt="2022-09-20T13:01:48.125" v="73" actId="20577"/>
          <ac:spMkLst>
            <pc:docMk/>
            <pc:sldMk cId="733583315" sldId="260"/>
            <ac:spMk id="6" creationId="{88F0CC7F-6EF6-4FF7-B9A5-1820335216D8}"/>
          </ac:spMkLst>
        </pc:spChg>
      </pc:sldChg>
      <pc:sldChg chg="addSp modSp">
        <pc:chgData name="Jannis Blüml" userId="e8096884d0bf9b42" providerId="Windows Live" clId="Web-{80F46639-7D3B-408B-809D-E11193F2BF05}" dt="2022-09-20T13:01:20.593" v="69" actId="20577"/>
        <pc:sldMkLst>
          <pc:docMk/>
          <pc:sldMk cId="3841750339" sldId="261"/>
        </pc:sldMkLst>
        <pc:spChg chg="mod">
          <ac:chgData name="Jannis Blüml" userId="e8096884d0bf9b42" providerId="Windows Live" clId="Web-{80F46639-7D3B-408B-809D-E11193F2BF05}" dt="2022-09-20T13:01:14.171" v="68" actId="20577"/>
          <ac:spMkLst>
            <pc:docMk/>
            <pc:sldMk cId="3841750339" sldId="261"/>
            <ac:spMk id="2" creationId="{B1357636-FEC6-4E8D-A33D-A352AC2D7F89}"/>
          </ac:spMkLst>
        </pc:spChg>
        <pc:spChg chg="mod">
          <ac:chgData name="Jannis Blüml" userId="e8096884d0bf9b42" providerId="Windows Live" clId="Web-{80F46639-7D3B-408B-809D-E11193F2BF05}" dt="2022-09-20T13:01:20.593" v="69" actId="20577"/>
          <ac:spMkLst>
            <pc:docMk/>
            <pc:sldMk cId="3841750339" sldId="261"/>
            <ac:spMk id="7" creationId="{156EE5D8-7F1F-4B61-9862-7D75A995F335}"/>
          </ac:spMkLst>
        </pc:spChg>
        <pc:picChg chg="add mod">
          <ac:chgData name="Jannis Blüml" userId="e8096884d0bf9b42" providerId="Windows Live" clId="Web-{80F46639-7D3B-408B-809D-E11193F2BF05}" dt="2022-09-20T13:01:10.436" v="67" actId="1076"/>
          <ac:picMkLst>
            <pc:docMk/>
            <pc:sldMk cId="3841750339" sldId="261"/>
            <ac:picMk id="3" creationId="{D29551D6-1BFC-C878-614D-1C934489FE3B}"/>
          </ac:picMkLst>
        </pc:picChg>
      </pc:sldChg>
      <pc:sldChg chg="modSp">
        <pc:chgData name="Jannis Blüml" userId="e8096884d0bf9b42" providerId="Windows Live" clId="Web-{80F46639-7D3B-408B-809D-E11193F2BF05}" dt="2022-09-20T13:02:01.406" v="75" actId="20577"/>
        <pc:sldMkLst>
          <pc:docMk/>
          <pc:sldMk cId="3468404569" sldId="262"/>
        </pc:sldMkLst>
        <pc:spChg chg="mod">
          <ac:chgData name="Jannis Blüml" userId="e8096884d0bf9b42" providerId="Windows Live" clId="Web-{80F46639-7D3B-408B-809D-E11193F2BF05}" dt="2022-09-20T13:02:01.406" v="75" actId="20577"/>
          <ac:spMkLst>
            <pc:docMk/>
            <pc:sldMk cId="3468404569" sldId="262"/>
            <ac:spMk id="6" creationId="{66A05FC8-3A28-447D-8607-FCE7501BF68C}"/>
          </ac:spMkLst>
        </pc:spChg>
        <pc:spChg chg="mod">
          <ac:chgData name="Jannis Blüml" userId="e8096884d0bf9b42" providerId="Windows Live" clId="Web-{80F46639-7D3B-408B-809D-E11193F2BF05}" dt="2022-09-20T13:01:56.484" v="74" actId="20577"/>
          <ac:spMkLst>
            <pc:docMk/>
            <pc:sldMk cId="3468404569" sldId="262"/>
            <ac:spMk id="8" creationId="{5D147985-76DD-4B71-92B0-E34A774DE181}"/>
          </ac:spMkLst>
        </pc:spChg>
      </pc:sldChg>
      <pc:sldChg chg="modSp">
        <pc:chgData name="Jannis Blüml" userId="e8096884d0bf9b42" providerId="Windows Live" clId="Web-{80F46639-7D3B-408B-809D-E11193F2BF05}" dt="2022-09-20T13:02:43.579" v="83" actId="20577"/>
        <pc:sldMkLst>
          <pc:docMk/>
          <pc:sldMk cId="3761629704" sldId="263"/>
        </pc:sldMkLst>
        <pc:spChg chg="mod">
          <ac:chgData name="Jannis Blüml" userId="e8096884d0bf9b42" providerId="Windows Live" clId="Web-{80F46639-7D3B-408B-809D-E11193F2BF05}" dt="2022-09-20T13:02:43.579" v="83" actId="20577"/>
          <ac:spMkLst>
            <pc:docMk/>
            <pc:sldMk cId="3761629704" sldId="263"/>
            <ac:spMk id="5" creationId="{589B7FC4-91CD-4FFE-9215-86586F130216}"/>
          </ac:spMkLst>
        </pc:spChg>
        <pc:spChg chg="mod">
          <ac:chgData name="Jannis Blüml" userId="e8096884d0bf9b42" providerId="Windows Live" clId="Web-{80F46639-7D3B-408B-809D-E11193F2BF05}" dt="2022-09-20T13:02:22.454" v="79" actId="14100"/>
          <ac:spMkLst>
            <pc:docMk/>
            <pc:sldMk cId="3761629704" sldId="263"/>
            <ac:spMk id="18" creationId="{DD9C027B-6019-41C6-AC90-8AA3056555EE}"/>
          </ac:spMkLst>
        </pc:spChg>
        <pc:spChg chg="mod">
          <ac:chgData name="Jannis Blüml" userId="e8096884d0bf9b42" providerId="Windows Live" clId="Web-{80F46639-7D3B-408B-809D-E11193F2BF05}" dt="2022-09-20T13:02:39.344" v="82" actId="14100"/>
          <ac:spMkLst>
            <pc:docMk/>
            <pc:sldMk cId="3761629704" sldId="263"/>
            <ac:spMk id="22" creationId="{74A40757-E01A-4F0C-8010-50CAF28F2BAA}"/>
          </ac:spMkLst>
        </pc:spChg>
      </pc:sldChg>
      <pc:sldChg chg="modSp">
        <pc:chgData name="Jannis Blüml" userId="e8096884d0bf9b42" providerId="Windows Live" clId="Web-{80F46639-7D3B-408B-809D-E11193F2BF05}" dt="2022-09-20T13:00:20.967" v="57" actId="20577"/>
        <pc:sldMkLst>
          <pc:docMk/>
          <pc:sldMk cId="3500893215" sldId="264"/>
        </pc:sldMkLst>
        <pc:spChg chg="mod">
          <ac:chgData name="Jannis Blüml" userId="e8096884d0bf9b42" providerId="Windows Live" clId="Web-{80F46639-7D3B-408B-809D-E11193F2BF05}" dt="2022-09-20T13:00:20.967" v="57" actId="20577"/>
          <ac:spMkLst>
            <pc:docMk/>
            <pc:sldMk cId="3500893215" sldId="264"/>
            <ac:spMk id="2" creationId="{E4FD4039-005E-4179-81EA-89DC24D52F69}"/>
          </ac:spMkLst>
        </pc:spChg>
        <pc:spChg chg="mod">
          <ac:chgData name="Jannis Blüml" userId="e8096884d0bf9b42" providerId="Windows Live" clId="Web-{80F46639-7D3B-408B-809D-E11193F2BF05}" dt="2022-09-20T12:59:49.966" v="48" actId="14100"/>
          <ac:spMkLst>
            <pc:docMk/>
            <pc:sldMk cId="3500893215" sldId="264"/>
            <ac:spMk id="4" creationId="{1A13B59E-CDA3-4F4B-B506-A309D37F8A73}"/>
          </ac:spMkLst>
        </pc:spChg>
        <pc:spChg chg="mod">
          <ac:chgData name="Jannis Blüml" userId="e8096884d0bf9b42" providerId="Windows Live" clId="Web-{80F46639-7D3B-408B-809D-E11193F2BF05}" dt="2022-09-20T12:59:28.747" v="45" actId="20577"/>
          <ac:spMkLst>
            <pc:docMk/>
            <pc:sldMk cId="3500893215" sldId="264"/>
            <ac:spMk id="7" creationId="{48BFC018-B2E0-4915-ACCC-48EEBF322AC5}"/>
          </ac:spMkLst>
        </pc:spChg>
        <pc:spChg chg="mod">
          <ac:chgData name="Jannis Blüml" userId="e8096884d0bf9b42" providerId="Windows Live" clId="Web-{80F46639-7D3B-408B-809D-E11193F2BF05}" dt="2022-09-20T13:00:15.295" v="56" actId="14100"/>
          <ac:spMkLst>
            <pc:docMk/>
            <pc:sldMk cId="3500893215" sldId="264"/>
            <ac:spMk id="10" creationId="{92E59D98-7AF9-4EDA-B461-58A72C9E97A8}"/>
          </ac:spMkLst>
        </pc:spChg>
        <pc:spChg chg="mod">
          <ac:chgData name="Jannis Blüml" userId="e8096884d0bf9b42" providerId="Windows Live" clId="Web-{80F46639-7D3B-408B-809D-E11193F2BF05}" dt="2022-09-20T13:00:08.748" v="53" actId="14100"/>
          <ac:spMkLst>
            <pc:docMk/>
            <pc:sldMk cId="3500893215" sldId="264"/>
            <ac:spMk id="12" creationId="{97E3BB80-C56F-41F3-918A-A740464F6666}"/>
          </ac:spMkLst>
        </pc:spChg>
      </pc:sldChg>
      <pc:sldChg chg="modSp">
        <pc:chgData name="Jannis Blüml" userId="e8096884d0bf9b42" providerId="Windows Live" clId="Web-{80F46639-7D3B-408B-809D-E11193F2BF05}" dt="2022-09-20T13:04:02.315" v="98" actId="20577"/>
        <pc:sldMkLst>
          <pc:docMk/>
          <pc:sldMk cId="1341626205" sldId="266"/>
        </pc:sldMkLst>
        <pc:spChg chg="mod">
          <ac:chgData name="Jannis Blüml" userId="e8096884d0bf9b42" providerId="Windows Live" clId="Web-{80F46639-7D3B-408B-809D-E11193F2BF05}" dt="2022-09-20T13:04:02.315" v="98" actId="20577"/>
          <ac:spMkLst>
            <pc:docMk/>
            <pc:sldMk cId="1341626205" sldId="266"/>
            <ac:spMk id="5" creationId="{589B7FC4-91CD-4FFE-9215-86586F130216}"/>
          </ac:spMkLst>
        </pc:spChg>
        <pc:spChg chg="mod">
          <ac:chgData name="Jannis Blüml" userId="e8096884d0bf9b42" providerId="Windows Live" clId="Web-{80F46639-7D3B-408B-809D-E11193F2BF05}" dt="2022-09-20T13:03:39.049" v="93" actId="14100"/>
          <ac:spMkLst>
            <pc:docMk/>
            <pc:sldMk cId="1341626205" sldId="266"/>
            <ac:spMk id="8" creationId="{A3E371BE-006E-4CAC-AEE9-82E1D70B2F81}"/>
          </ac:spMkLst>
        </pc:spChg>
        <pc:spChg chg="mod">
          <ac:chgData name="Jannis Blüml" userId="e8096884d0bf9b42" providerId="Windows Live" clId="Web-{80F46639-7D3B-408B-809D-E11193F2BF05}" dt="2022-09-20T13:03:55.471" v="97" actId="1076"/>
          <ac:spMkLst>
            <pc:docMk/>
            <pc:sldMk cId="1341626205" sldId="266"/>
            <ac:spMk id="9" creationId="{9F126E2D-BEFA-42D1-A88D-38E3FA16B2BF}"/>
          </ac:spMkLst>
        </pc:spChg>
        <pc:spChg chg="mod">
          <ac:chgData name="Jannis Blüml" userId="e8096884d0bf9b42" providerId="Windows Live" clId="Web-{80F46639-7D3B-408B-809D-E11193F2BF05}" dt="2022-09-20T13:03:27.064" v="90" actId="14100"/>
          <ac:spMkLst>
            <pc:docMk/>
            <pc:sldMk cId="1341626205" sldId="266"/>
            <ac:spMk id="18" creationId="{DD9C027B-6019-41C6-AC90-8AA3056555EE}"/>
          </ac:spMkLst>
        </pc:spChg>
        <pc:spChg chg="mod">
          <ac:chgData name="Jannis Blüml" userId="e8096884d0bf9b42" providerId="Windows Live" clId="Web-{80F46639-7D3B-408B-809D-E11193F2BF05}" dt="2022-09-20T13:03:03.376" v="86" actId="14100"/>
          <ac:spMkLst>
            <pc:docMk/>
            <pc:sldMk cId="1341626205" sldId="266"/>
            <ac:spMk id="22" creationId="{74A40757-E01A-4F0C-8010-50CAF28F2BAA}"/>
          </ac:spMkLst>
        </pc:spChg>
      </pc:sldChg>
      <pc:sldChg chg="modSp">
        <pc:chgData name="Jannis Blüml" userId="e8096884d0bf9b42" providerId="Windows Live" clId="Web-{80F46639-7D3B-408B-809D-E11193F2BF05}" dt="2022-09-20T13:05:28.145" v="119" actId="1076"/>
        <pc:sldMkLst>
          <pc:docMk/>
          <pc:sldMk cId="2983174459" sldId="267"/>
        </pc:sldMkLst>
        <pc:spChg chg="mod">
          <ac:chgData name="Jannis Blüml" userId="e8096884d0bf9b42" providerId="Windows Live" clId="Web-{80F46639-7D3B-408B-809D-E11193F2BF05}" dt="2022-09-20T13:04:11.487" v="99" actId="20577"/>
          <ac:spMkLst>
            <pc:docMk/>
            <pc:sldMk cId="2983174459" sldId="267"/>
            <ac:spMk id="5" creationId="{589B7FC4-91CD-4FFE-9215-86586F130216}"/>
          </ac:spMkLst>
        </pc:spChg>
        <pc:spChg chg="mod">
          <ac:chgData name="Jannis Blüml" userId="e8096884d0bf9b42" providerId="Windows Live" clId="Web-{80F46639-7D3B-408B-809D-E11193F2BF05}" dt="2022-09-20T13:05:25.223" v="118" actId="1076"/>
          <ac:spMkLst>
            <pc:docMk/>
            <pc:sldMk cId="2983174459" sldId="267"/>
            <ac:spMk id="8" creationId="{A3E371BE-006E-4CAC-AEE9-82E1D70B2F81}"/>
          </ac:spMkLst>
        </pc:spChg>
        <pc:spChg chg="mod">
          <ac:chgData name="Jannis Blüml" userId="e8096884d0bf9b42" providerId="Windows Live" clId="Web-{80F46639-7D3B-408B-809D-E11193F2BF05}" dt="2022-09-20T13:05:28.145" v="119" actId="1076"/>
          <ac:spMkLst>
            <pc:docMk/>
            <pc:sldMk cId="2983174459" sldId="267"/>
            <ac:spMk id="9" creationId="{9F126E2D-BEFA-42D1-A88D-38E3FA16B2BF}"/>
          </ac:spMkLst>
        </pc:spChg>
        <pc:spChg chg="mod">
          <ac:chgData name="Jannis Blüml" userId="e8096884d0bf9b42" providerId="Windows Live" clId="Web-{80F46639-7D3B-408B-809D-E11193F2BF05}" dt="2022-09-20T13:04:35.534" v="106" actId="14100"/>
          <ac:spMkLst>
            <pc:docMk/>
            <pc:sldMk cId="2983174459" sldId="267"/>
            <ac:spMk id="18" creationId="{DD9C027B-6019-41C6-AC90-8AA3056555EE}"/>
          </ac:spMkLst>
        </pc:spChg>
        <pc:spChg chg="mod">
          <ac:chgData name="Jannis Blüml" userId="e8096884d0bf9b42" providerId="Windows Live" clId="Web-{80F46639-7D3B-408B-809D-E11193F2BF05}" dt="2022-09-20T13:04:24.159" v="102" actId="14100"/>
          <ac:spMkLst>
            <pc:docMk/>
            <pc:sldMk cId="2983174459" sldId="267"/>
            <ac:spMk id="22" creationId="{74A40757-E01A-4F0C-8010-50CAF28F2BAA}"/>
          </ac:spMkLst>
        </pc:spChg>
      </pc:sldChg>
      <pc:sldChg chg="modSp">
        <pc:chgData name="Jannis Blüml" userId="e8096884d0bf9b42" providerId="Windows Live" clId="Web-{80F46639-7D3B-408B-809D-E11193F2BF05}" dt="2022-09-20T13:06:17.037" v="145" actId="20577"/>
        <pc:sldMkLst>
          <pc:docMk/>
          <pc:sldMk cId="2770999457" sldId="268"/>
        </pc:sldMkLst>
        <pc:spChg chg="mod">
          <ac:chgData name="Jannis Blüml" userId="e8096884d0bf9b42" providerId="Windows Live" clId="Web-{80F46639-7D3B-408B-809D-E11193F2BF05}" dt="2022-09-20T13:06:17.037" v="145" actId="20577"/>
          <ac:spMkLst>
            <pc:docMk/>
            <pc:sldMk cId="2770999457" sldId="268"/>
            <ac:spMk id="3" creationId="{B5927480-FD94-4DB1-A1C4-0546FFED85FB}"/>
          </ac:spMkLst>
        </pc:spChg>
        <pc:spChg chg="mod">
          <ac:chgData name="Jannis Blüml" userId="e8096884d0bf9b42" providerId="Windows Live" clId="Web-{80F46639-7D3B-408B-809D-E11193F2BF05}" dt="2022-09-20T13:06:12.083" v="144" actId="20577"/>
          <ac:spMkLst>
            <pc:docMk/>
            <pc:sldMk cId="2770999457" sldId="268"/>
            <ac:spMk id="5" creationId="{589B7FC4-91CD-4FFE-9215-86586F130216}"/>
          </ac:spMkLst>
        </pc:spChg>
      </pc:sldChg>
      <pc:sldChg chg="modSp">
        <pc:chgData name="Jannis Blüml" userId="e8096884d0bf9b42" providerId="Windows Live" clId="Web-{80F46639-7D3B-408B-809D-E11193F2BF05}" dt="2022-09-20T13:06:53.990" v="151" actId="20577"/>
        <pc:sldMkLst>
          <pc:docMk/>
          <pc:sldMk cId="3157171946" sldId="269"/>
        </pc:sldMkLst>
        <pc:spChg chg="mod">
          <ac:chgData name="Jannis Blüml" userId="e8096884d0bf9b42" providerId="Windows Live" clId="Web-{80F46639-7D3B-408B-809D-E11193F2BF05}" dt="2022-09-20T13:06:41.662" v="148" actId="20577"/>
          <ac:spMkLst>
            <pc:docMk/>
            <pc:sldMk cId="3157171946" sldId="269"/>
            <ac:spMk id="4" creationId="{98F66EEE-8A37-486C-9272-75BE3B3B5CAB}"/>
          </ac:spMkLst>
        </pc:spChg>
        <pc:spChg chg="mod">
          <ac:chgData name="Jannis Blüml" userId="e8096884d0bf9b42" providerId="Windows Live" clId="Web-{80F46639-7D3B-408B-809D-E11193F2BF05}" dt="2022-09-20T13:06:53.990" v="151" actId="20577"/>
          <ac:spMkLst>
            <pc:docMk/>
            <pc:sldMk cId="3157171946" sldId="269"/>
            <ac:spMk id="5" creationId="{187B156B-CBA4-403E-8A5B-F33533BCBAD6}"/>
          </ac:spMkLst>
        </pc:spChg>
      </pc:sldChg>
      <pc:sldChg chg="modSp">
        <pc:chgData name="Jannis Blüml" userId="e8096884d0bf9b42" providerId="Windows Live" clId="Web-{80F46639-7D3B-408B-809D-E11193F2BF05}" dt="2022-09-20T13:07:49.945" v="159" actId="20577"/>
        <pc:sldMkLst>
          <pc:docMk/>
          <pc:sldMk cId="1345847292" sldId="270"/>
        </pc:sldMkLst>
        <pc:spChg chg="mod">
          <ac:chgData name="Jannis Blüml" userId="e8096884d0bf9b42" providerId="Windows Live" clId="Web-{80F46639-7D3B-408B-809D-E11193F2BF05}" dt="2022-09-20T13:07:40.804" v="155" actId="20577"/>
          <ac:spMkLst>
            <pc:docMk/>
            <pc:sldMk cId="1345847292" sldId="270"/>
            <ac:spMk id="4" creationId="{2940BD7B-9941-44DE-BEAE-883D96D09F47}"/>
          </ac:spMkLst>
        </pc:spChg>
        <pc:spChg chg="mod">
          <ac:chgData name="Jannis Blüml" userId="e8096884d0bf9b42" providerId="Windows Live" clId="Web-{80F46639-7D3B-408B-809D-E11193F2BF05}" dt="2022-09-20T13:07:44.991" v="157" actId="20577"/>
          <ac:spMkLst>
            <pc:docMk/>
            <pc:sldMk cId="1345847292" sldId="270"/>
            <ac:spMk id="14" creationId="{F1F1ACA0-8E8E-4716-880D-6921893843AC}"/>
          </ac:spMkLst>
        </pc:spChg>
        <pc:spChg chg="mod">
          <ac:chgData name="Jannis Blüml" userId="e8096884d0bf9b42" providerId="Windows Live" clId="Web-{80F46639-7D3B-408B-809D-E11193F2BF05}" dt="2022-09-20T13:07:49.945" v="159" actId="20577"/>
          <ac:spMkLst>
            <pc:docMk/>
            <pc:sldMk cId="1345847292" sldId="270"/>
            <ac:spMk id="15" creationId="{7E76EE42-F331-4FBB-B151-D16621D4C331}"/>
          </ac:spMkLst>
        </pc:spChg>
      </pc:sldChg>
      <pc:sldChg chg="modSp">
        <pc:chgData name="Jannis Blüml" userId="e8096884d0bf9b42" providerId="Windows Live" clId="Web-{80F46639-7D3B-408B-809D-E11193F2BF05}" dt="2022-09-20T13:09:36.056" v="195" actId="20577"/>
        <pc:sldMkLst>
          <pc:docMk/>
          <pc:sldMk cId="3628373353" sldId="271"/>
        </pc:sldMkLst>
        <pc:spChg chg="mod">
          <ac:chgData name="Jannis Blüml" userId="e8096884d0bf9b42" providerId="Windows Live" clId="Web-{80F46639-7D3B-408B-809D-E11193F2BF05}" dt="2022-09-20T13:09:36.056" v="195" actId="20577"/>
          <ac:spMkLst>
            <pc:docMk/>
            <pc:sldMk cId="3628373353" sldId="271"/>
            <ac:spMk id="2" creationId="{DA4D0EE0-B5C4-4C77-9A33-AC69C4B385E1}"/>
          </ac:spMkLst>
        </pc:spChg>
        <pc:spChg chg="mod">
          <ac:chgData name="Jannis Blüml" userId="e8096884d0bf9b42" providerId="Windows Live" clId="Web-{80F46639-7D3B-408B-809D-E11193F2BF05}" dt="2022-09-20T13:08:18.523" v="162" actId="20577"/>
          <ac:spMkLst>
            <pc:docMk/>
            <pc:sldMk cId="3628373353" sldId="271"/>
            <ac:spMk id="4" creationId="{E947AFFB-A0D7-4511-B683-007F2E3B0661}"/>
          </ac:spMkLst>
        </pc:spChg>
      </pc:sldChg>
      <pc:sldChg chg="addSp delSp modSp">
        <pc:chgData name="Jannis Blüml" userId="e8096884d0bf9b42" providerId="Windows Live" clId="Web-{80F46639-7D3B-408B-809D-E11193F2BF05}" dt="2022-09-20T13:08:11.711" v="161" actId="20577"/>
        <pc:sldMkLst>
          <pc:docMk/>
          <pc:sldMk cId="1567001425" sldId="272"/>
        </pc:sldMkLst>
        <pc:spChg chg="mod">
          <ac:chgData name="Jannis Blüml" userId="e8096884d0bf9b42" providerId="Windows Live" clId="Web-{80F46639-7D3B-408B-809D-E11193F2BF05}" dt="2022-09-20T13:08:11.711" v="161" actId="20577"/>
          <ac:spMkLst>
            <pc:docMk/>
            <pc:sldMk cId="1567001425" sldId="272"/>
            <ac:spMk id="4" creationId="{E947AFFB-A0D7-4511-B683-007F2E3B0661}"/>
          </ac:spMkLst>
        </pc:spChg>
        <pc:spChg chg="add mod">
          <ac:chgData name="Jannis Blüml" userId="e8096884d0bf9b42" providerId="Windows Live" clId="Web-{80F46639-7D3B-408B-809D-E11193F2BF05}" dt="2022-09-20T13:08:02.445" v="160"/>
          <ac:spMkLst>
            <pc:docMk/>
            <pc:sldMk cId="1567001425" sldId="272"/>
            <ac:spMk id="5" creationId="{B718FD41-20B0-4212-EE0F-1809B708863A}"/>
          </ac:spMkLst>
        </pc:spChg>
        <pc:picChg chg="del">
          <ac:chgData name="Jannis Blüml" userId="e8096884d0bf9b42" providerId="Windows Live" clId="Web-{80F46639-7D3B-408B-809D-E11193F2BF05}" dt="2022-09-20T13:08:02.445" v="160"/>
          <ac:picMkLst>
            <pc:docMk/>
            <pc:sldMk cId="1567001425" sldId="272"/>
            <ac:picMk id="6" creationId="{E76D37CE-BA90-4467-BC7A-65B379D727A1}"/>
          </ac:picMkLst>
        </pc:picChg>
      </pc:sldChg>
      <pc:sldChg chg="modSp">
        <pc:chgData name="Jannis Blüml" userId="e8096884d0bf9b42" providerId="Windows Live" clId="Web-{80F46639-7D3B-408B-809D-E11193F2BF05}" dt="2022-09-20T13:09:54.885" v="201" actId="20577"/>
        <pc:sldMkLst>
          <pc:docMk/>
          <pc:sldMk cId="3716927074" sldId="273"/>
        </pc:sldMkLst>
        <pc:spChg chg="mod">
          <ac:chgData name="Jannis Blüml" userId="e8096884d0bf9b42" providerId="Windows Live" clId="Web-{80F46639-7D3B-408B-809D-E11193F2BF05}" dt="2022-09-20T13:09:54.885" v="201" actId="20577"/>
          <ac:spMkLst>
            <pc:docMk/>
            <pc:sldMk cId="3716927074" sldId="273"/>
            <ac:spMk id="4" creationId="{803971C2-3B37-4C92-84E2-E3FC30F8AB89}"/>
          </ac:spMkLst>
        </pc:spChg>
      </pc:sldChg>
      <pc:sldChg chg="del">
        <pc:chgData name="Jannis Blüml" userId="e8096884d0bf9b42" providerId="Windows Live" clId="Web-{80F46639-7D3B-408B-809D-E11193F2BF05}" dt="2022-09-20T13:10:18.588" v="205"/>
        <pc:sldMkLst>
          <pc:docMk/>
          <pc:sldMk cId="3153868786" sldId="274"/>
        </pc:sldMkLst>
      </pc:sldChg>
      <pc:sldChg chg="modSp">
        <pc:chgData name="Jannis Blüml" userId="e8096884d0bf9b42" providerId="Windows Live" clId="Web-{80F46639-7D3B-408B-809D-E11193F2BF05}" dt="2022-09-20T13:06:02.208" v="143"/>
        <pc:sldMkLst>
          <pc:docMk/>
          <pc:sldMk cId="2777743659" sldId="275"/>
        </pc:sldMkLst>
        <pc:spChg chg="mod">
          <ac:chgData name="Jannis Blüml" userId="e8096884d0bf9b42" providerId="Windows Live" clId="Web-{80F46639-7D3B-408B-809D-E11193F2BF05}" dt="2022-09-20T13:05:35.676" v="120" actId="20577"/>
          <ac:spMkLst>
            <pc:docMk/>
            <pc:sldMk cId="2777743659" sldId="275"/>
            <ac:spMk id="2" creationId="{A487C0E8-FD9A-4A2F-A45D-554F10B0AC83}"/>
          </ac:spMkLst>
        </pc:spChg>
        <pc:spChg chg="mod">
          <ac:chgData name="Jannis Blüml" userId="e8096884d0bf9b42" providerId="Windows Live" clId="Web-{80F46639-7D3B-408B-809D-E11193F2BF05}" dt="2022-09-20T13:05:41.286" v="121" actId="20577"/>
          <ac:spMkLst>
            <pc:docMk/>
            <pc:sldMk cId="2777743659" sldId="275"/>
            <ac:spMk id="3" creationId="{B2FDAD6B-D87C-4678-A2E7-BF8194D4DD23}"/>
          </ac:spMkLst>
        </pc:spChg>
        <pc:graphicFrameChg chg="mod modGraphic">
          <ac:chgData name="Jannis Blüml" userId="e8096884d0bf9b42" providerId="Windows Live" clId="Web-{80F46639-7D3B-408B-809D-E11193F2BF05}" dt="2022-09-20T13:06:02.208" v="143"/>
          <ac:graphicFrameMkLst>
            <pc:docMk/>
            <pc:sldMk cId="2777743659" sldId="275"/>
            <ac:graphicFrameMk id="5" creationId="{51AD68F7-A5C3-E3C1-6CB2-C46816C37A0A}"/>
          </ac:graphicFrameMkLst>
        </pc:graphicFrameChg>
      </pc:sldChg>
      <pc:sldChg chg="modSp">
        <pc:chgData name="Jannis Blüml" userId="e8096884d0bf9b42" providerId="Windows Live" clId="Web-{80F46639-7D3B-408B-809D-E11193F2BF05}" dt="2022-09-20T13:11:13.855" v="213" actId="20577"/>
        <pc:sldMkLst>
          <pc:docMk/>
          <pc:sldMk cId="642989620" sldId="276"/>
        </pc:sldMkLst>
        <pc:spChg chg="mod">
          <ac:chgData name="Jannis Blüml" userId="e8096884d0bf9b42" providerId="Windows Live" clId="Web-{80F46639-7D3B-408B-809D-E11193F2BF05}" dt="2022-09-20T13:10:58.214" v="210" actId="20577"/>
          <ac:spMkLst>
            <pc:docMk/>
            <pc:sldMk cId="642989620" sldId="276"/>
            <ac:spMk id="2" creationId="{2349FA49-BB52-440D-A5E6-9F656391405D}"/>
          </ac:spMkLst>
        </pc:spChg>
        <pc:spChg chg="mod">
          <ac:chgData name="Jannis Blüml" userId="e8096884d0bf9b42" providerId="Windows Live" clId="Web-{80F46639-7D3B-408B-809D-E11193F2BF05}" dt="2022-09-20T13:11:08.668" v="212" actId="20577"/>
          <ac:spMkLst>
            <pc:docMk/>
            <pc:sldMk cId="642989620" sldId="276"/>
            <ac:spMk id="3" creationId="{0882D87A-9328-423A-8525-6FF1E72AA848}"/>
          </ac:spMkLst>
        </pc:spChg>
        <pc:spChg chg="mod">
          <ac:chgData name="Jannis Blüml" userId="e8096884d0bf9b42" providerId="Windows Live" clId="Web-{80F46639-7D3B-408B-809D-E11193F2BF05}" dt="2022-09-20T13:11:03.324" v="211" actId="20577"/>
          <ac:spMkLst>
            <pc:docMk/>
            <pc:sldMk cId="642989620" sldId="276"/>
            <ac:spMk id="4" creationId="{75F58DE1-A832-4F54-A2F2-343FA9ED98B9}"/>
          </ac:spMkLst>
        </pc:spChg>
        <pc:spChg chg="mod">
          <ac:chgData name="Jannis Blüml" userId="e8096884d0bf9b42" providerId="Windows Live" clId="Web-{80F46639-7D3B-408B-809D-E11193F2BF05}" dt="2022-09-20T13:11:13.855" v="213" actId="20577"/>
          <ac:spMkLst>
            <pc:docMk/>
            <pc:sldMk cId="642989620" sldId="276"/>
            <ac:spMk id="38" creationId="{3AC17722-FC8D-4993-AD51-B3435C1577AF}"/>
          </ac:spMkLst>
        </pc:spChg>
      </pc:sldChg>
      <pc:sldChg chg="modSp">
        <pc:chgData name="Jannis Blüml" userId="e8096884d0bf9b42" providerId="Windows Live" clId="Web-{80F46639-7D3B-408B-809D-E11193F2BF05}" dt="2022-09-20T13:11:31.949" v="220" actId="20577"/>
        <pc:sldMkLst>
          <pc:docMk/>
          <pc:sldMk cId="290079416" sldId="277"/>
        </pc:sldMkLst>
        <pc:spChg chg="mod">
          <ac:chgData name="Jannis Blüml" userId="e8096884d0bf9b42" providerId="Windows Live" clId="Web-{80F46639-7D3B-408B-809D-E11193F2BF05}" dt="2022-09-20T13:11:26.840" v="219" actId="20577"/>
          <ac:spMkLst>
            <pc:docMk/>
            <pc:sldMk cId="290079416" sldId="277"/>
            <ac:spMk id="5" creationId="{D2B351F6-1954-496F-A05E-5ABE88A59FF3}"/>
          </ac:spMkLst>
        </pc:spChg>
        <pc:spChg chg="mod">
          <ac:chgData name="Jannis Blüml" userId="e8096884d0bf9b42" providerId="Windows Live" clId="Web-{80F46639-7D3B-408B-809D-E11193F2BF05}" dt="2022-09-20T13:11:31.949" v="220" actId="20577"/>
          <ac:spMkLst>
            <pc:docMk/>
            <pc:sldMk cId="290079416" sldId="277"/>
            <ac:spMk id="6" creationId="{CF8AC9E8-3D57-4D3A-90CD-3D0FC332510A}"/>
          </ac:spMkLst>
        </pc:spChg>
      </pc:sldChg>
      <pc:sldChg chg="modSp">
        <pc:chgData name="Jannis Blüml" userId="e8096884d0bf9b42" providerId="Windows Live" clId="Web-{80F46639-7D3B-408B-809D-E11193F2BF05}" dt="2022-09-20T13:11:43.590" v="223" actId="20577"/>
        <pc:sldMkLst>
          <pc:docMk/>
          <pc:sldMk cId="3306759187" sldId="278"/>
        </pc:sldMkLst>
        <pc:spChg chg="mod">
          <ac:chgData name="Jannis Blüml" userId="e8096884d0bf9b42" providerId="Windows Live" clId="Web-{80F46639-7D3B-408B-809D-E11193F2BF05}" dt="2022-09-20T13:11:37.559" v="221" actId="20577"/>
          <ac:spMkLst>
            <pc:docMk/>
            <pc:sldMk cId="3306759187" sldId="278"/>
            <ac:spMk id="4" creationId="{6D932864-2397-4D84-829B-3A2CD675E66D}"/>
          </ac:spMkLst>
        </pc:spChg>
        <pc:spChg chg="mod">
          <ac:chgData name="Jannis Blüml" userId="e8096884d0bf9b42" providerId="Windows Live" clId="Web-{80F46639-7D3B-408B-809D-E11193F2BF05}" dt="2022-09-20T13:11:43.590" v="223" actId="20577"/>
          <ac:spMkLst>
            <pc:docMk/>
            <pc:sldMk cId="3306759187" sldId="278"/>
            <ac:spMk id="5" creationId="{248A9736-EA3C-4FD9-B9D7-71691804A4E0}"/>
          </ac:spMkLst>
        </pc:spChg>
      </pc:sldChg>
      <pc:sldChg chg="modSp">
        <pc:chgData name="Jannis Blüml" userId="e8096884d0bf9b42" providerId="Windows Live" clId="Web-{80F46639-7D3B-408B-809D-E11193F2BF05}" dt="2022-09-20T13:11:47.856" v="224" actId="20577"/>
        <pc:sldMkLst>
          <pc:docMk/>
          <pc:sldMk cId="444763717" sldId="279"/>
        </pc:sldMkLst>
        <pc:spChg chg="mod">
          <ac:chgData name="Jannis Blüml" userId="e8096884d0bf9b42" providerId="Windows Live" clId="Web-{80F46639-7D3B-408B-809D-E11193F2BF05}" dt="2022-09-20T13:11:47.856" v="224" actId="20577"/>
          <ac:spMkLst>
            <pc:docMk/>
            <pc:sldMk cId="444763717" sldId="279"/>
            <ac:spMk id="4" creationId="{D903D706-EBE6-4A4E-8B13-F5B60DE92926}"/>
          </ac:spMkLst>
        </pc:spChg>
      </pc:sldChg>
      <pc:sldChg chg="addSp delSp modSp">
        <pc:chgData name="Jannis Blüml" userId="e8096884d0bf9b42" providerId="Windows Live" clId="Web-{80F46639-7D3B-408B-809D-E11193F2BF05}" dt="2022-09-20T13:18:18.458" v="397" actId="1076"/>
        <pc:sldMkLst>
          <pc:docMk/>
          <pc:sldMk cId="2541386560" sldId="280"/>
        </pc:sldMkLst>
        <pc:spChg chg="mod">
          <ac:chgData name="Jannis Blüml" userId="e8096884d0bf9b42" providerId="Windows Live" clId="Web-{80F46639-7D3B-408B-809D-E11193F2BF05}" dt="2022-09-20T13:18:09.739" v="394" actId="20577"/>
          <ac:spMkLst>
            <pc:docMk/>
            <pc:sldMk cId="2541386560" sldId="280"/>
            <ac:spMk id="2" creationId="{195D8035-EC52-46D5-929F-4B25C8706DD6}"/>
          </ac:spMkLst>
        </pc:spChg>
        <pc:spChg chg="mod">
          <ac:chgData name="Jannis Blüml" userId="e8096884d0bf9b42" providerId="Windows Live" clId="Web-{80F46639-7D3B-408B-809D-E11193F2BF05}" dt="2022-09-20T13:18:12.536" v="396" actId="20577"/>
          <ac:spMkLst>
            <pc:docMk/>
            <pc:sldMk cId="2541386560" sldId="280"/>
            <ac:spMk id="3" creationId="{E1D20DCB-9C67-45FF-9477-934515F7017E}"/>
          </ac:spMkLst>
        </pc:spChg>
        <pc:spChg chg="mod">
          <ac:chgData name="Jannis Blüml" userId="e8096884d0bf9b42" providerId="Windows Live" clId="Web-{80F46639-7D3B-408B-809D-E11193F2BF05}" dt="2022-09-20T13:17:53.785" v="382" actId="1076"/>
          <ac:spMkLst>
            <pc:docMk/>
            <pc:sldMk cId="2541386560" sldId="280"/>
            <ac:spMk id="4" creationId="{96E279E5-8210-47FB-8E60-47D4F554115C}"/>
          </ac:spMkLst>
        </pc:spChg>
        <pc:spChg chg="add mod">
          <ac:chgData name="Jannis Blüml" userId="e8096884d0bf9b42" providerId="Windows Live" clId="Web-{80F46639-7D3B-408B-809D-E11193F2BF05}" dt="2022-09-20T13:18:18.458" v="397" actId="1076"/>
          <ac:spMkLst>
            <pc:docMk/>
            <pc:sldMk cId="2541386560" sldId="280"/>
            <ac:spMk id="6" creationId="{55E298D8-C84F-F117-E6DE-76E911770C8E}"/>
          </ac:spMkLst>
        </pc:spChg>
        <pc:cxnChg chg="add del mod">
          <ac:chgData name="Jannis Blüml" userId="e8096884d0bf9b42" providerId="Windows Live" clId="Web-{80F46639-7D3B-408B-809D-E11193F2BF05}" dt="2022-09-20T13:16:25.549" v="368"/>
          <ac:cxnSpMkLst>
            <pc:docMk/>
            <pc:sldMk cId="2541386560" sldId="280"/>
            <ac:cxnSpMk id="7" creationId="{F8FA0F00-4C1A-FF2E-6403-07993A1F11C5}"/>
          </ac:cxnSpMkLst>
        </pc:cxnChg>
        <pc:cxnChg chg="add del mod">
          <ac:chgData name="Jannis Blüml" userId="e8096884d0bf9b42" providerId="Windows Live" clId="Web-{80F46639-7D3B-408B-809D-E11193F2BF05}" dt="2022-09-20T13:18:03.661" v="390"/>
          <ac:cxnSpMkLst>
            <pc:docMk/>
            <pc:sldMk cId="2541386560" sldId="280"/>
            <ac:cxnSpMk id="8" creationId="{44A1A113-770E-C097-322F-049CDEC745A0}"/>
          </ac:cxnSpMkLst>
        </pc:cxnChg>
      </pc:sldChg>
      <pc:sldChg chg="modSp">
        <pc:chgData name="Jannis Blüml" userId="e8096884d0bf9b42" providerId="Windows Live" clId="Web-{80F46639-7D3B-408B-809D-E11193F2BF05}" dt="2022-09-20T13:18:37.989" v="402" actId="14100"/>
        <pc:sldMkLst>
          <pc:docMk/>
          <pc:sldMk cId="2386469047" sldId="281"/>
        </pc:sldMkLst>
        <pc:spChg chg="mod">
          <ac:chgData name="Jannis Blüml" userId="e8096884d0bf9b42" providerId="Windows Live" clId="Web-{80F46639-7D3B-408B-809D-E11193F2BF05}" dt="2022-09-20T13:18:25.302" v="398" actId="20577"/>
          <ac:spMkLst>
            <pc:docMk/>
            <pc:sldMk cId="2386469047" sldId="281"/>
            <ac:spMk id="4" creationId="{91C5786B-6C14-4CA9-AF56-538A7D317873}"/>
          </ac:spMkLst>
        </pc:spChg>
        <pc:spChg chg="mod">
          <ac:chgData name="Jannis Blüml" userId="e8096884d0bf9b42" providerId="Windows Live" clId="Web-{80F46639-7D3B-408B-809D-E11193F2BF05}" dt="2022-09-20T13:18:37.989" v="402" actId="14100"/>
          <ac:spMkLst>
            <pc:docMk/>
            <pc:sldMk cId="2386469047" sldId="281"/>
            <ac:spMk id="5" creationId="{CB9F0FA7-FCE8-4377-9474-AFEDDEB66DD4}"/>
          </ac:spMkLst>
        </pc:spChg>
      </pc:sldChg>
      <pc:sldChg chg="modSp">
        <pc:chgData name="Jannis Blüml" userId="e8096884d0bf9b42" providerId="Windows Live" clId="Web-{80F46639-7D3B-408B-809D-E11193F2BF05}" dt="2022-09-20T13:20:33.242" v="411" actId="20577"/>
        <pc:sldMkLst>
          <pc:docMk/>
          <pc:sldMk cId="3705119968" sldId="283"/>
        </pc:sldMkLst>
        <pc:spChg chg="mod">
          <ac:chgData name="Jannis Blüml" userId="e8096884d0bf9b42" providerId="Windows Live" clId="Web-{80F46639-7D3B-408B-809D-E11193F2BF05}" dt="2022-09-20T13:09:39.353" v="196" actId="20577"/>
          <ac:spMkLst>
            <pc:docMk/>
            <pc:sldMk cId="3705119968" sldId="283"/>
            <ac:spMk id="2" creationId="{AE7546E6-73D5-426C-9EC9-5291300B30EB}"/>
          </ac:spMkLst>
        </pc:spChg>
        <pc:spChg chg="mod">
          <ac:chgData name="Jannis Blüml" userId="e8096884d0bf9b42" providerId="Windows Live" clId="Web-{80F46639-7D3B-408B-809D-E11193F2BF05}" dt="2022-09-20T13:20:33.242" v="411" actId="20577"/>
          <ac:spMkLst>
            <pc:docMk/>
            <pc:sldMk cId="3705119968" sldId="283"/>
            <ac:spMk id="3" creationId="{29DD7725-BF36-4AB9-B1A5-9F4673CE0CAE}"/>
          </ac:spMkLst>
        </pc:spChg>
      </pc:sldChg>
      <pc:sldChg chg="modSp">
        <pc:chgData name="Jannis Blüml" userId="e8096884d0bf9b42" providerId="Windows Live" clId="Web-{80F46639-7D3B-408B-809D-E11193F2BF05}" dt="2022-09-20T13:07:32.991" v="154" actId="20577"/>
        <pc:sldMkLst>
          <pc:docMk/>
          <pc:sldMk cId="1296900754" sldId="284"/>
        </pc:sldMkLst>
        <pc:spChg chg="mod">
          <ac:chgData name="Jannis Blüml" userId="e8096884d0bf9b42" providerId="Windows Live" clId="Web-{80F46639-7D3B-408B-809D-E11193F2BF05}" dt="2022-09-20T13:06:35.193" v="147" actId="20577"/>
          <ac:spMkLst>
            <pc:docMk/>
            <pc:sldMk cId="1296900754" sldId="284"/>
            <ac:spMk id="2" creationId="{8FE1F7CE-0D1E-E6CA-B4A1-56AB1A8ED181}"/>
          </ac:spMkLst>
        </pc:spChg>
        <pc:spChg chg="mod">
          <ac:chgData name="Jannis Blüml" userId="e8096884d0bf9b42" providerId="Windows Live" clId="Web-{80F46639-7D3B-408B-809D-E11193F2BF05}" dt="2022-09-20T13:07:32.991" v="154" actId="20577"/>
          <ac:spMkLst>
            <pc:docMk/>
            <pc:sldMk cId="1296900754" sldId="284"/>
            <ac:spMk id="4" creationId="{AA29730F-D0AE-F622-C5F4-9F5B88A212BE}"/>
          </ac:spMkLst>
        </pc:spChg>
      </pc:sldChg>
      <pc:sldChg chg="modSp">
        <pc:chgData name="Jannis Blüml" userId="e8096884d0bf9b42" providerId="Windows Live" clId="Web-{80F46639-7D3B-408B-809D-E11193F2BF05}" dt="2022-09-20T13:09:59.651" v="202" actId="20577"/>
        <pc:sldMkLst>
          <pc:docMk/>
          <pc:sldMk cId="3919580632" sldId="286"/>
        </pc:sldMkLst>
        <pc:spChg chg="mod">
          <ac:chgData name="Jannis Blüml" userId="e8096884d0bf9b42" providerId="Windows Live" clId="Web-{80F46639-7D3B-408B-809D-E11193F2BF05}" dt="2022-09-20T13:09:59.651" v="202" actId="20577"/>
          <ac:spMkLst>
            <pc:docMk/>
            <pc:sldMk cId="3919580632" sldId="286"/>
            <ac:spMk id="4" creationId="{803971C2-3B37-4C92-84E2-E3FC30F8AB89}"/>
          </ac:spMkLst>
        </pc:spChg>
      </pc:sldChg>
      <pc:sldChg chg="modSp">
        <pc:chgData name="Jannis Blüml" userId="e8096884d0bf9b42" providerId="Windows Live" clId="Web-{80F46639-7D3B-408B-809D-E11193F2BF05}" dt="2022-09-20T13:10:09.651" v="204" actId="20577"/>
        <pc:sldMkLst>
          <pc:docMk/>
          <pc:sldMk cId="4294930157" sldId="287"/>
        </pc:sldMkLst>
        <pc:spChg chg="mod">
          <ac:chgData name="Jannis Blüml" userId="e8096884d0bf9b42" providerId="Windows Live" clId="Web-{80F46639-7D3B-408B-809D-E11193F2BF05}" dt="2022-09-20T13:10:09.651" v="204" actId="20577"/>
          <ac:spMkLst>
            <pc:docMk/>
            <pc:sldMk cId="4294930157" sldId="287"/>
            <ac:spMk id="4" creationId="{803971C2-3B37-4C92-84E2-E3FC30F8AB89}"/>
          </ac:spMkLst>
        </pc:spChg>
      </pc:sldChg>
      <pc:sldChg chg="modSp">
        <pc:chgData name="Jannis Blüml" userId="e8096884d0bf9b42" providerId="Windows Live" clId="Web-{80F46639-7D3B-408B-809D-E11193F2BF05}" dt="2022-09-20T13:10:32.573" v="206" actId="20577"/>
        <pc:sldMkLst>
          <pc:docMk/>
          <pc:sldMk cId="1431810556" sldId="288"/>
        </pc:sldMkLst>
        <pc:spChg chg="mod">
          <ac:chgData name="Jannis Blüml" userId="e8096884d0bf9b42" providerId="Windows Live" clId="Web-{80F46639-7D3B-408B-809D-E11193F2BF05}" dt="2022-09-20T13:10:32.573" v="206" actId="20577"/>
          <ac:spMkLst>
            <pc:docMk/>
            <pc:sldMk cId="1431810556" sldId="288"/>
            <ac:spMk id="4" creationId="{803971C2-3B37-4C92-84E2-E3FC30F8AB89}"/>
          </ac:spMkLst>
        </pc:spChg>
      </pc:sldChg>
      <pc:sldChg chg="modSp">
        <pc:chgData name="Jannis Blüml" userId="e8096884d0bf9b42" providerId="Windows Live" clId="Web-{80F46639-7D3B-408B-809D-E11193F2BF05}" dt="2022-09-20T13:10:06.088" v="203" actId="20577"/>
        <pc:sldMkLst>
          <pc:docMk/>
          <pc:sldMk cId="2053742245" sldId="289"/>
        </pc:sldMkLst>
        <pc:spChg chg="mod">
          <ac:chgData name="Jannis Blüml" userId="e8096884d0bf9b42" providerId="Windows Live" clId="Web-{80F46639-7D3B-408B-809D-E11193F2BF05}" dt="2022-09-20T13:10:06.088" v="203" actId="20577"/>
          <ac:spMkLst>
            <pc:docMk/>
            <pc:sldMk cId="2053742245" sldId="289"/>
            <ac:spMk id="4" creationId="{803971C2-3B37-4C92-84E2-E3FC30F8AB89}"/>
          </ac:spMkLst>
        </pc:spChg>
      </pc:sldChg>
      <pc:sldChg chg="modSp">
        <pc:chgData name="Jannis Blüml" userId="e8096884d0bf9b42" providerId="Windows Live" clId="Web-{80F46639-7D3B-408B-809D-E11193F2BF05}" dt="2022-09-20T13:20:38.351" v="413" actId="20577"/>
        <pc:sldMkLst>
          <pc:docMk/>
          <pc:sldMk cId="1249599466" sldId="290"/>
        </pc:sldMkLst>
        <pc:spChg chg="mod">
          <ac:chgData name="Jannis Blüml" userId="e8096884d0bf9b42" providerId="Windows Live" clId="Web-{80F46639-7D3B-408B-809D-E11193F2BF05}" dt="2022-09-20T13:20:38.351" v="413" actId="20577"/>
          <ac:spMkLst>
            <pc:docMk/>
            <pc:sldMk cId="1249599466" sldId="290"/>
            <ac:spMk id="3" creationId="{10798BF8-0EF5-5160-7451-400BC35BC604}"/>
          </ac:spMkLst>
        </pc:spChg>
        <pc:spChg chg="mod">
          <ac:chgData name="Jannis Blüml" userId="e8096884d0bf9b42" providerId="Windows Live" clId="Web-{80F46639-7D3B-408B-809D-E11193F2BF05}" dt="2022-09-20T13:10:37.042" v="207" actId="20577"/>
          <ac:spMkLst>
            <pc:docMk/>
            <pc:sldMk cId="1249599466" sldId="290"/>
            <ac:spMk id="4" creationId="{803971C2-3B37-4C92-84E2-E3FC30F8AB89}"/>
          </ac:spMkLst>
        </pc:spChg>
      </pc:sldChg>
      <pc:sldChg chg="modSp">
        <pc:chgData name="Jannis Blüml" userId="e8096884d0bf9b42" providerId="Windows Live" clId="Web-{80F46639-7D3B-408B-809D-E11193F2BF05}" dt="2022-09-20T13:10:42.776" v="208" actId="20577"/>
        <pc:sldMkLst>
          <pc:docMk/>
          <pc:sldMk cId="48348638" sldId="291"/>
        </pc:sldMkLst>
        <pc:spChg chg="mod">
          <ac:chgData name="Jannis Blüml" userId="e8096884d0bf9b42" providerId="Windows Live" clId="Web-{80F46639-7D3B-408B-809D-E11193F2BF05}" dt="2022-09-20T13:10:42.776" v="208" actId="20577"/>
          <ac:spMkLst>
            <pc:docMk/>
            <pc:sldMk cId="48348638" sldId="291"/>
            <ac:spMk id="4" creationId="{803971C2-3B37-4C92-84E2-E3FC30F8AB89}"/>
          </ac:spMkLst>
        </pc:spChg>
      </pc:sldChg>
      <pc:sldChg chg="modSp">
        <pc:chgData name="Jannis Blüml" userId="e8096884d0bf9b42" providerId="Windows Live" clId="Web-{80F46639-7D3B-408B-809D-E11193F2BF05}" dt="2022-09-20T13:10:46.917" v="209" actId="20577"/>
        <pc:sldMkLst>
          <pc:docMk/>
          <pc:sldMk cId="903735034" sldId="292"/>
        </pc:sldMkLst>
        <pc:spChg chg="mod">
          <ac:chgData name="Jannis Blüml" userId="e8096884d0bf9b42" providerId="Windows Live" clId="Web-{80F46639-7D3B-408B-809D-E11193F2BF05}" dt="2022-09-20T13:10:46.917" v="209" actId="20577"/>
          <ac:spMkLst>
            <pc:docMk/>
            <pc:sldMk cId="903735034" sldId="292"/>
            <ac:spMk id="4" creationId="{803971C2-3B37-4C92-84E2-E3FC30F8AB89}"/>
          </ac:spMkLst>
        </pc:spChg>
      </pc:sldChg>
      <pc:sldChg chg="modSp">
        <pc:chgData name="Jannis Blüml" userId="e8096884d0bf9b42" providerId="Windows Live" clId="Web-{80F46639-7D3B-408B-809D-E11193F2BF05}" dt="2022-09-20T13:11:59.872" v="225" actId="20577"/>
        <pc:sldMkLst>
          <pc:docMk/>
          <pc:sldMk cId="4166306982" sldId="293"/>
        </pc:sldMkLst>
        <pc:spChg chg="mod">
          <ac:chgData name="Jannis Blüml" userId="e8096884d0bf9b42" providerId="Windows Live" clId="Web-{80F46639-7D3B-408B-809D-E11193F2BF05}" dt="2022-09-20T13:11:59.872" v="225" actId="20577"/>
          <ac:spMkLst>
            <pc:docMk/>
            <pc:sldMk cId="4166306982" sldId="293"/>
            <ac:spMk id="4" creationId="{D903D706-EBE6-4A4E-8B13-F5B60DE92926}"/>
          </ac:spMkLst>
        </pc:spChg>
      </pc:sldChg>
      <pc:sldChg chg="modSp">
        <pc:chgData name="Jannis Blüml" userId="e8096884d0bf9b42" providerId="Windows Live" clId="Web-{80F46639-7D3B-408B-809D-E11193F2BF05}" dt="2022-09-20T13:00:34.014" v="59" actId="20577"/>
        <pc:sldMkLst>
          <pc:docMk/>
          <pc:sldMk cId="3928194996" sldId="294"/>
        </pc:sldMkLst>
        <pc:spChg chg="mod">
          <ac:chgData name="Jannis Blüml" userId="e8096884d0bf9b42" providerId="Windows Live" clId="Web-{80F46639-7D3B-408B-809D-E11193F2BF05}" dt="2022-09-20T13:00:34.014" v="59" actId="20577"/>
          <ac:spMkLst>
            <pc:docMk/>
            <pc:sldMk cId="3928194996" sldId="294"/>
            <ac:spMk id="5" creationId="{7B0D6FA1-7939-4AAF-BCF1-A5D74261CFDD}"/>
          </ac:spMkLst>
        </pc:spChg>
      </pc:sldChg>
      <pc:sldChg chg="modSp">
        <pc:chgData name="Jannis Blüml" userId="e8096884d0bf9b42" providerId="Windows Live" clId="Web-{80F46639-7D3B-408B-809D-E11193F2BF05}" dt="2022-09-20T13:00:38.811" v="60" actId="20577"/>
        <pc:sldMkLst>
          <pc:docMk/>
          <pc:sldMk cId="3935482172" sldId="295"/>
        </pc:sldMkLst>
        <pc:spChg chg="mod">
          <ac:chgData name="Jannis Blüml" userId="e8096884d0bf9b42" providerId="Windows Live" clId="Web-{80F46639-7D3B-408B-809D-E11193F2BF05}" dt="2022-09-20T13:00:38.811" v="60" actId="20577"/>
          <ac:spMkLst>
            <pc:docMk/>
            <pc:sldMk cId="3935482172" sldId="295"/>
            <ac:spMk id="5" creationId="{7B0D6FA1-7939-4AAF-BCF1-A5D74261CFDD}"/>
          </ac:spMkLst>
        </pc:spChg>
      </pc:sldChg>
    </pc:docChg>
  </pc:docChgLst>
  <pc:docChgLst>
    <pc:chgData name="Jannis Blüml" userId="e8096884d0bf9b42" providerId="Windows Live" clId="Web-{601AA7E4-8F8E-46AE-9067-118AA6A7E9A8}"/>
    <pc:docChg chg="modSld">
      <pc:chgData name="Jannis Blüml" userId="e8096884d0bf9b42" providerId="Windows Live" clId="Web-{601AA7E4-8F8E-46AE-9067-118AA6A7E9A8}" dt="2022-09-06T11:05:55.711" v="22" actId="20577"/>
      <pc:docMkLst>
        <pc:docMk/>
      </pc:docMkLst>
      <pc:sldChg chg="modSp">
        <pc:chgData name="Jannis Blüml" userId="e8096884d0bf9b42" providerId="Windows Live" clId="Web-{601AA7E4-8F8E-46AE-9067-118AA6A7E9A8}" dt="2022-09-06T11:05:55.711" v="22" actId="20577"/>
        <pc:sldMkLst>
          <pc:docMk/>
          <pc:sldMk cId="4166306982" sldId="293"/>
        </pc:sldMkLst>
        <pc:spChg chg="mod">
          <ac:chgData name="Jannis Blüml" userId="e8096884d0bf9b42" providerId="Windows Live" clId="Web-{601AA7E4-8F8E-46AE-9067-118AA6A7E9A8}" dt="2022-09-06T11:05:55.711" v="22" actId="20577"/>
          <ac:spMkLst>
            <pc:docMk/>
            <pc:sldMk cId="4166306982" sldId="293"/>
            <ac:spMk id="5" creationId="{D24A0030-0D85-45FA-B8AE-9555B4C5BEC7}"/>
          </ac:spMkLst>
        </pc:spChg>
      </pc:sldChg>
    </pc:docChg>
  </pc:docChgLst>
  <pc:docChgLst>
    <pc:chgData name="Jannis Blüml" userId="e8096884d0bf9b42" providerId="Windows Live" clId="Web-{87DD3143-6848-44BC-9994-572D5074F910}"/>
    <pc:docChg chg="modSld">
      <pc:chgData name="Jannis Blüml" userId="e8096884d0bf9b42" providerId="Windows Live" clId="Web-{87DD3143-6848-44BC-9994-572D5074F910}" dt="2022-10-10T16:06:16.395" v="317" actId="20577"/>
      <pc:docMkLst>
        <pc:docMk/>
      </pc:docMkLst>
      <pc:sldChg chg="modSp">
        <pc:chgData name="Jannis Blüml" userId="e8096884d0bf9b42" providerId="Windows Live" clId="Web-{87DD3143-6848-44BC-9994-572D5074F910}" dt="2022-10-10T15:31:05.397" v="1" actId="20577"/>
        <pc:sldMkLst>
          <pc:docMk/>
          <pc:sldMk cId="362301237" sldId="256"/>
        </pc:sldMkLst>
        <pc:spChg chg="mod">
          <ac:chgData name="Jannis Blüml" userId="e8096884d0bf9b42" providerId="Windows Live" clId="Web-{87DD3143-6848-44BC-9994-572D5074F910}" dt="2022-10-10T15:30:57.303" v="0" actId="20577"/>
          <ac:spMkLst>
            <pc:docMk/>
            <pc:sldMk cId="362301237" sldId="256"/>
            <ac:spMk id="4" creationId="{B50E3960-5E56-49D2-B477-8A5A88FDACF3}"/>
          </ac:spMkLst>
        </pc:spChg>
        <pc:spChg chg="mod">
          <ac:chgData name="Jannis Blüml" userId="e8096884d0bf9b42" providerId="Windows Live" clId="Web-{87DD3143-6848-44BC-9994-572D5074F910}" dt="2022-10-10T15:31:05.397" v="1" actId="20577"/>
          <ac:spMkLst>
            <pc:docMk/>
            <pc:sldMk cId="362301237" sldId="256"/>
            <ac:spMk id="5" creationId="{858B7062-C9FE-446E-AE6A-94D5E6EC4700}"/>
          </ac:spMkLst>
        </pc:spChg>
      </pc:sldChg>
      <pc:sldChg chg="modSp">
        <pc:chgData name="Jannis Blüml" userId="e8096884d0bf9b42" providerId="Windows Live" clId="Web-{87DD3143-6848-44BC-9994-572D5074F910}" dt="2022-10-10T15:52:44.091" v="142" actId="20577"/>
        <pc:sldMkLst>
          <pc:docMk/>
          <pc:sldMk cId="2875384618" sldId="257"/>
        </pc:sldMkLst>
        <pc:spChg chg="mod">
          <ac:chgData name="Jannis Blüml" userId="e8096884d0bf9b42" providerId="Windows Live" clId="Web-{87DD3143-6848-44BC-9994-572D5074F910}" dt="2022-10-10T15:52:40.340" v="140" actId="20577"/>
          <ac:spMkLst>
            <pc:docMk/>
            <pc:sldMk cId="2875384618" sldId="257"/>
            <ac:spMk id="5" creationId="{F4B918EC-DC48-4C65-B1D9-52D8FA7AF728}"/>
          </ac:spMkLst>
        </pc:spChg>
        <pc:spChg chg="mod">
          <ac:chgData name="Jannis Blüml" userId="e8096884d0bf9b42" providerId="Windows Live" clId="Web-{87DD3143-6848-44BC-9994-572D5074F910}" dt="2022-10-10T15:52:44.091" v="142" actId="20577"/>
          <ac:spMkLst>
            <pc:docMk/>
            <pc:sldMk cId="2875384618" sldId="257"/>
            <ac:spMk id="9" creationId="{0AC62CC3-8725-463C-9FF6-D656E1904C0E}"/>
          </ac:spMkLst>
        </pc:spChg>
      </pc:sldChg>
      <pc:sldChg chg="modSp">
        <pc:chgData name="Jannis Blüml" userId="e8096884d0bf9b42" providerId="Windows Live" clId="Web-{87DD3143-6848-44BC-9994-572D5074F910}" dt="2022-10-10T15:59:38.227" v="270" actId="1076"/>
        <pc:sldMkLst>
          <pc:docMk/>
          <pc:sldMk cId="2090529587" sldId="258"/>
        </pc:sldMkLst>
        <pc:spChg chg="mod">
          <ac:chgData name="Jannis Blüml" userId="e8096884d0bf9b42" providerId="Windows Live" clId="Web-{87DD3143-6848-44BC-9994-572D5074F910}" dt="2022-10-10T15:52:48.184" v="143" actId="20577"/>
          <ac:spMkLst>
            <pc:docMk/>
            <pc:sldMk cId="2090529587" sldId="258"/>
            <ac:spMk id="2" creationId="{E4FD4039-005E-4179-81EA-89DC24D52F69}"/>
          </ac:spMkLst>
        </pc:spChg>
        <pc:spChg chg="mod">
          <ac:chgData name="Jannis Blüml" userId="e8096884d0bf9b42" providerId="Windows Live" clId="Web-{87DD3143-6848-44BC-9994-572D5074F910}" dt="2022-10-10T15:52:20.356" v="134" actId="20577"/>
          <ac:spMkLst>
            <pc:docMk/>
            <pc:sldMk cId="2090529587" sldId="258"/>
            <ac:spMk id="4" creationId="{1A13B59E-CDA3-4F4B-B506-A309D37F8A73}"/>
          </ac:spMkLst>
        </pc:spChg>
        <pc:spChg chg="mod">
          <ac:chgData name="Jannis Blüml" userId="e8096884d0bf9b42" providerId="Windows Live" clId="Web-{87DD3143-6848-44BC-9994-572D5074F910}" dt="2022-10-10T15:59:38.227" v="270" actId="1076"/>
          <ac:spMkLst>
            <pc:docMk/>
            <pc:sldMk cId="2090529587" sldId="258"/>
            <ac:spMk id="5" creationId="{A9421C8F-61B9-4067-944D-83F722E8DAC3}"/>
          </ac:spMkLst>
        </pc:spChg>
        <pc:spChg chg="mod">
          <ac:chgData name="Jannis Blüml" userId="e8096884d0bf9b42" providerId="Windows Live" clId="Web-{87DD3143-6848-44BC-9994-572D5074F910}" dt="2022-10-10T15:52:28.918" v="136" actId="20577"/>
          <ac:spMkLst>
            <pc:docMk/>
            <pc:sldMk cId="2090529587" sldId="258"/>
            <ac:spMk id="7" creationId="{48BFC018-B2E0-4915-ACCC-48EEBF322AC5}"/>
          </ac:spMkLst>
        </pc:spChg>
        <pc:spChg chg="mod">
          <ac:chgData name="Jannis Blüml" userId="e8096884d0bf9b42" providerId="Windows Live" clId="Web-{87DD3143-6848-44BC-9994-572D5074F910}" dt="2022-10-10T15:59:30.493" v="269" actId="1076"/>
          <ac:spMkLst>
            <pc:docMk/>
            <pc:sldMk cId="2090529587" sldId="258"/>
            <ac:spMk id="8" creationId="{026622B5-8C75-4F31-AB45-1707573D3BE8}"/>
          </ac:spMkLst>
        </pc:spChg>
      </pc:sldChg>
      <pc:sldChg chg="modSp">
        <pc:chgData name="Jannis Blüml" userId="e8096884d0bf9b42" providerId="Windows Live" clId="Web-{87DD3143-6848-44BC-9994-572D5074F910}" dt="2022-10-10T15:51:12.541" v="121" actId="20577"/>
        <pc:sldMkLst>
          <pc:docMk/>
          <pc:sldMk cId="2886451522" sldId="259"/>
        </pc:sldMkLst>
        <pc:spChg chg="mod">
          <ac:chgData name="Jannis Blüml" userId="e8096884d0bf9b42" providerId="Windows Live" clId="Web-{87DD3143-6848-44BC-9994-572D5074F910}" dt="2022-10-10T15:51:12.541" v="121" actId="20577"/>
          <ac:spMkLst>
            <pc:docMk/>
            <pc:sldMk cId="2886451522" sldId="259"/>
            <ac:spMk id="2" creationId="{B1357636-FEC6-4E8D-A33D-A352AC2D7F89}"/>
          </ac:spMkLst>
        </pc:spChg>
        <pc:spChg chg="mod">
          <ac:chgData name="Jannis Blüml" userId="e8096884d0bf9b42" providerId="Windows Live" clId="Web-{87DD3143-6848-44BC-9994-572D5074F910}" dt="2022-10-10T15:51:09.057" v="120" actId="20577"/>
          <ac:spMkLst>
            <pc:docMk/>
            <pc:sldMk cId="2886451522" sldId="259"/>
            <ac:spMk id="3" creationId="{C75B8472-4C17-40DC-A403-3D3649790AA7}"/>
          </ac:spMkLst>
        </pc:spChg>
      </pc:sldChg>
      <pc:sldChg chg="modSp">
        <pc:chgData name="Jannis Blüml" userId="e8096884d0bf9b42" providerId="Windows Live" clId="Web-{87DD3143-6848-44BC-9994-572D5074F910}" dt="2022-10-10T15:50:45.556" v="117" actId="20577"/>
        <pc:sldMkLst>
          <pc:docMk/>
          <pc:sldMk cId="733583315" sldId="260"/>
        </pc:sldMkLst>
        <pc:spChg chg="mod">
          <ac:chgData name="Jannis Blüml" userId="e8096884d0bf9b42" providerId="Windows Live" clId="Web-{87DD3143-6848-44BC-9994-572D5074F910}" dt="2022-10-10T15:50:43.275" v="116" actId="20577"/>
          <ac:spMkLst>
            <pc:docMk/>
            <pc:sldMk cId="733583315" sldId="260"/>
            <ac:spMk id="5" creationId="{511DB71B-7A3F-4390-BB1A-16556EF232A4}"/>
          </ac:spMkLst>
        </pc:spChg>
        <pc:spChg chg="mod">
          <ac:chgData name="Jannis Blüml" userId="e8096884d0bf9b42" providerId="Windows Live" clId="Web-{87DD3143-6848-44BC-9994-572D5074F910}" dt="2022-10-10T15:50:45.556" v="117" actId="20577"/>
          <ac:spMkLst>
            <pc:docMk/>
            <pc:sldMk cId="733583315" sldId="260"/>
            <ac:spMk id="6" creationId="{88F0CC7F-6EF6-4FF7-B9A5-1820335216D8}"/>
          </ac:spMkLst>
        </pc:spChg>
      </pc:sldChg>
      <pc:sldChg chg="modSp">
        <pc:chgData name="Jannis Blüml" userId="e8096884d0bf9b42" providerId="Windows Live" clId="Web-{87DD3143-6848-44BC-9994-572D5074F910}" dt="2022-10-10T15:50:51.853" v="119" actId="20577"/>
        <pc:sldMkLst>
          <pc:docMk/>
          <pc:sldMk cId="3841750339" sldId="261"/>
        </pc:sldMkLst>
        <pc:spChg chg="mod">
          <ac:chgData name="Jannis Blüml" userId="e8096884d0bf9b42" providerId="Windows Live" clId="Web-{87DD3143-6848-44BC-9994-572D5074F910}" dt="2022-10-10T15:50:51.853" v="119" actId="20577"/>
          <ac:spMkLst>
            <pc:docMk/>
            <pc:sldMk cId="3841750339" sldId="261"/>
            <ac:spMk id="2" creationId="{B1357636-FEC6-4E8D-A33D-A352AC2D7F89}"/>
          </ac:spMkLst>
        </pc:spChg>
        <pc:spChg chg="mod">
          <ac:chgData name="Jannis Blüml" userId="e8096884d0bf9b42" providerId="Windows Live" clId="Web-{87DD3143-6848-44BC-9994-572D5074F910}" dt="2022-10-10T15:50:49.572" v="118" actId="20577"/>
          <ac:spMkLst>
            <pc:docMk/>
            <pc:sldMk cId="3841750339" sldId="261"/>
            <ac:spMk id="7" creationId="{156EE5D8-7F1F-4B61-9862-7D75A995F335}"/>
          </ac:spMkLst>
        </pc:spChg>
      </pc:sldChg>
      <pc:sldChg chg="modSp">
        <pc:chgData name="Jannis Blüml" userId="e8096884d0bf9b42" providerId="Windows Live" clId="Web-{87DD3143-6848-44BC-9994-572D5074F910}" dt="2022-10-10T15:50:40.993" v="115" actId="20577"/>
        <pc:sldMkLst>
          <pc:docMk/>
          <pc:sldMk cId="3468404569" sldId="262"/>
        </pc:sldMkLst>
        <pc:spChg chg="mod">
          <ac:chgData name="Jannis Blüml" userId="e8096884d0bf9b42" providerId="Windows Live" clId="Web-{87DD3143-6848-44BC-9994-572D5074F910}" dt="2022-10-10T15:50:36.618" v="113" actId="20577"/>
          <ac:spMkLst>
            <pc:docMk/>
            <pc:sldMk cId="3468404569" sldId="262"/>
            <ac:spMk id="2" creationId="{69AB2568-F854-3DEB-1865-E16F41200438}"/>
          </ac:spMkLst>
        </pc:spChg>
        <pc:spChg chg="mod">
          <ac:chgData name="Jannis Blüml" userId="e8096884d0bf9b42" providerId="Windows Live" clId="Web-{87DD3143-6848-44BC-9994-572D5074F910}" dt="2022-10-10T15:50:38.759" v="114" actId="20577"/>
          <ac:spMkLst>
            <pc:docMk/>
            <pc:sldMk cId="3468404569" sldId="262"/>
            <ac:spMk id="6" creationId="{66A05FC8-3A28-447D-8607-FCE7501BF68C}"/>
          </ac:spMkLst>
        </pc:spChg>
        <pc:spChg chg="mod">
          <ac:chgData name="Jannis Blüml" userId="e8096884d0bf9b42" providerId="Windows Live" clId="Web-{87DD3143-6848-44BC-9994-572D5074F910}" dt="2022-10-10T15:50:40.993" v="115" actId="20577"/>
          <ac:spMkLst>
            <pc:docMk/>
            <pc:sldMk cId="3468404569" sldId="262"/>
            <ac:spMk id="8" creationId="{5D147985-76DD-4B71-92B0-E34A774DE181}"/>
          </ac:spMkLst>
        </pc:spChg>
      </pc:sldChg>
      <pc:sldChg chg="modSp">
        <pc:chgData name="Jannis Blüml" userId="e8096884d0bf9b42" providerId="Windows Live" clId="Web-{87DD3143-6848-44BC-9994-572D5074F910}" dt="2022-10-10T16:00:19.697" v="274" actId="14100"/>
        <pc:sldMkLst>
          <pc:docMk/>
          <pc:sldMk cId="3761629704" sldId="263"/>
        </pc:sldMkLst>
        <pc:spChg chg="mod">
          <ac:chgData name="Jannis Blüml" userId="e8096884d0bf9b42" providerId="Windows Live" clId="Web-{87DD3143-6848-44BC-9994-572D5074F910}" dt="2022-10-10T15:50:07.258" v="97" actId="20577"/>
          <ac:spMkLst>
            <pc:docMk/>
            <pc:sldMk cId="3761629704" sldId="263"/>
            <ac:spMk id="5" creationId="{589B7FC4-91CD-4FFE-9215-86586F130216}"/>
          </ac:spMkLst>
        </pc:spChg>
        <pc:spChg chg="mod">
          <ac:chgData name="Jannis Blüml" userId="e8096884d0bf9b42" providerId="Windows Live" clId="Web-{87DD3143-6848-44BC-9994-572D5074F910}" dt="2022-10-10T16:00:19.697" v="274" actId="14100"/>
          <ac:spMkLst>
            <pc:docMk/>
            <pc:sldMk cId="3761629704" sldId="263"/>
            <ac:spMk id="9" creationId="{1123D4BC-7BCC-4378-9C22-E3242CCD8FD2}"/>
          </ac:spMkLst>
        </pc:spChg>
        <pc:spChg chg="mod">
          <ac:chgData name="Jannis Blüml" userId="e8096884d0bf9b42" providerId="Windows Live" clId="Web-{87DD3143-6848-44BC-9994-572D5074F910}" dt="2022-10-10T15:50:29.868" v="110" actId="20577"/>
          <ac:spMkLst>
            <pc:docMk/>
            <pc:sldMk cId="3761629704" sldId="263"/>
            <ac:spMk id="12" creationId="{CB210ED8-C6CE-4A92-8D08-7BBED6998AE3}"/>
          </ac:spMkLst>
        </pc:spChg>
      </pc:sldChg>
      <pc:sldChg chg="addSp delSp modSp">
        <pc:chgData name="Jannis Blüml" userId="e8096884d0bf9b42" providerId="Windows Live" clId="Web-{87DD3143-6848-44BC-9994-572D5074F910}" dt="2022-10-10T16:01:03.089" v="300" actId="1076"/>
        <pc:sldMkLst>
          <pc:docMk/>
          <pc:sldMk cId="1341626205" sldId="266"/>
        </pc:sldMkLst>
        <pc:spChg chg="mod">
          <ac:chgData name="Jannis Blüml" userId="e8096884d0bf9b42" providerId="Windows Live" clId="Web-{87DD3143-6848-44BC-9994-572D5074F910}" dt="2022-10-10T15:50:27.602" v="109" actId="20577"/>
          <ac:spMkLst>
            <pc:docMk/>
            <pc:sldMk cId="1341626205" sldId="266"/>
            <ac:spMk id="5" creationId="{589B7FC4-91CD-4FFE-9215-86586F130216}"/>
          </ac:spMkLst>
        </pc:spChg>
        <pc:spChg chg="mod">
          <ac:chgData name="Jannis Blüml" userId="e8096884d0bf9b42" providerId="Windows Live" clId="Web-{87DD3143-6848-44BC-9994-572D5074F910}" dt="2022-10-10T16:01:03.058" v="297" actId="1076"/>
          <ac:spMkLst>
            <pc:docMk/>
            <pc:sldMk cId="1341626205" sldId="266"/>
            <ac:spMk id="13" creationId="{C0F07F94-AA79-4483-8B49-170B9B63461C}"/>
          </ac:spMkLst>
        </pc:spChg>
        <pc:spChg chg="mod">
          <ac:chgData name="Jannis Blüml" userId="e8096884d0bf9b42" providerId="Windows Live" clId="Web-{87DD3143-6848-44BC-9994-572D5074F910}" dt="2022-10-10T16:01:03.058" v="298" actId="1076"/>
          <ac:spMkLst>
            <pc:docMk/>
            <pc:sldMk cId="1341626205" sldId="266"/>
            <ac:spMk id="14" creationId="{161DBC65-83D9-4E57-87E2-362670B05C1E}"/>
          </ac:spMkLst>
        </pc:spChg>
        <pc:spChg chg="mod">
          <ac:chgData name="Jannis Blüml" userId="e8096884d0bf9b42" providerId="Windows Live" clId="Web-{87DD3143-6848-44BC-9994-572D5074F910}" dt="2022-10-10T16:01:03.074" v="299" actId="1076"/>
          <ac:spMkLst>
            <pc:docMk/>
            <pc:sldMk cId="1341626205" sldId="266"/>
            <ac:spMk id="15" creationId="{FB182456-106A-40B0-B641-7AF29A74224A}"/>
          </ac:spMkLst>
        </pc:spChg>
        <pc:spChg chg="mod">
          <ac:chgData name="Jannis Blüml" userId="e8096884d0bf9b42" providerId="Windows Live" clId="Web-{87DD3143-6848-44BC-9994-572D5074F910}" dt="2022-10-10T16:01:03.089" v="300" actId="1076"/>
          <ac:spMkLst>
            <pc:docMk/>
            <pc:sldMk cId="1341626205" sldId="266"/>
            <ac:spMk id="16" creationId="{CD2B7911-7657-45CF-B27A-FBCC8CCFD515}"/>
          </ac:spMkLst>
        </pc:spChg>
        <pc:spChg chg="add del">
          <ac:chgData name="Jannis Blüml" userId="e8096884d0bf9b42" providerId="Windows Live" clId="Web-{87DD3143-6848-44BC-9994-572D5074F910}" dt="2022-10-10T15:49:30.898" v="91"/>
          <ac:spMkLst>
            <pc:docMk/>
            <pc:sldMk cId="1341626205" sldId="266"/>
            <ac:spMk id="19" creationId="{D0618E8D-55BC-4DBB-A937-FAA81CE4D67D}"/>
          </ac:spMkLst>
        </pc:spChg>
        <pc:spChg chg="mod">
          <ac:chgData name="Jannis Blüml" userId="e8096884d0bf9b42" providerId="Windows Live" clId="Web-{87DD3143-6848-44BC-9994-572D5074F910}" dt="2022-10-10T16:01:03.042" v="296" actId="1076"/>
          <ac:spMkLst>
            <pc:docMk/>
            <pc:sldMk cId="1341626205" sldId="266"/>
            <ac:spMk id="20" creationId="{832C5699-C506-4E92-96F4-035615D19726}"/>
          </ac:spMkLst>
        </pc:spChg>
      </pc:sldChg>
      <pc:sldChg chg="modSp">
        <pc:chgData name="Jannis Blüml" userId="e8096884d0bf9b42" providerId="Windows Live" clId="Web-{87DD3143-6848-44BC-9994-572D5074F910}" dt="2022-10-10T16:01:18.277" v="305" actId="1076"/>
        <pc:sldMkLst>
          <pc:docMk/>
          <pc:sldMk cId="2983174459" sldId="267"/>
        </pc:sldMkLst>
        <pc:spChg chg="mod">
          <ac:chgData name="Jannis Blüml" userId="e8096884d0bf9b42" providerId="Windows Live" clId="Web-{87DD3143-6848-44BC-9994-572D5074F910}" dt="2022-10-10T16:01:18.230" v="301" actId="1076"/>
          <ac:spMkLst>
            <pc:docMk/>
            <pc:sldMk cId="2983174459" sldId="267"/>
            <ac:spMk id="4" creationId="{703495F6-084F-426D-B81C-82A4E31B1636}"/>
          </ac:spMkLst>
        </pc:spChg>
        <pc:spChg chg="mod">
          <ac:chgData name="Jannis Blüml" userId="e8096884d0bf9b42" providerId="Windows Live" clId="Web-{87DD3143-6848-44BC-9994-572D5074F910}" dt="2022-10-10T15:47:22.160" v="88" actId="20577"/>
          <ac:spMkLst>
            <pc:docMk/>
            <pc:sldMk cId="2983174459" sldId="267"/>
            <ac:spMk id="5" creationId="{589B7FC4-91CD-4FFE-9215-86586F130216}"/>
          </ac:spMkLst>
        </pc:spChg>
        <pc:spChg chg="mod">
          <ac:chgData name="Jannis Blüml" userId="e8096884d0bf9b42" providerId="Windows Live" clId="Web-{87DD3143-6848-44BC-9994-572D5074F910}" dt="2022-10-10T16:01:18.246" v="302" actId="1076"/>
          <ac:spMkLst>
            <pc:docMk/>
            <pc:sldMk cId="2983174459" sldId="267"/>
            <ac:spMk id="11" creationId="{A8DDF5B6-9496-4295-AEF7-3B93A22071FA}"/>
          </ac:spMkLst>
        </pc:spChg>
        <pc:spChg chg="mod">
          <ac:chgData name="Jannis Blüml" userId="e8096884d0bf9b42" providerId="Windows Live" clId="Web-{87DD3143-6848-44BC-9994-572D5074F910}" dt="2022-10-10T16:01:18.246" v="303" actId="1076"/>
          <ac:spMkLst>
            <pc:docMk/>
            <pc:sldMk cId="2983174459" sldId="267"/>
            <ac:spMk id="12" creationId="{9B3795A7-4D61-43FF-9A26-6BC55BE39ED6}"/>
          </ac:spMkLst>
        </pc:spChg>
        <pc:spChg chg="mod">
          <ac:chgData name="Jannis Blüml" userId="e8096884d0bf9b42" providerId="Windows Live" clId="Web-{87DD3143-6848-44BC-9994-572D5074F910}" dt="2022-10-10T16:01:18.261" v="304" actId="1076"/>
          <ac:spMkLst>
            <pc:docMk/>
            <pc:sldMk cId="2983174459" sldId="267"/>
            <ac:spMk id="13" creationId="{E1F1F24A-9AE4-4709-B7A2-6C69E1DD67B9}"/>
          </ac:spMkLst>
        </pc:spChg>
        <pc:spChg chg="mod">
          <ac:chgData name="Jannis Blüml" userId="e8096884d0bf9b42" providerId="Windows Live" clId="Web-{87DD3143-6848-44BC-9994-572D5074F910}" dt="2022-10-10T16:01:18.277" v="305" actId="1076"/>
          <ac:spMkLst>
            <pc:docMk/>
            <pc:sldMk cId="2983174459" sldId="267"/>
            <ac:spMk id="14" creationId="{AD8B21AC-D70B-4AED-9BD6-3E88AB59199E}"/>
          </ac:spMkLst>
        </pc:spChg>
      </pc:sldChg>
      <pc:sldChg chg="addSp delSp modSp">
        <pc:chgData name="Jannis Blüml" userId="e8096884d0bf9b42" providerId="Windows Live" clId="Web-{87DD3143-6848-44BC-9994-572D5074F910}" dt="2022-10-10T16:06:16.395" v="317" actId="20577"/>
        <pc:sldMkLst>
          <pc:docMk/>
          <pc:sldMk cId="1345847292" sldId="270"/>
        </pc:sldMkLst>
        <pc:spChg chg="add del mod">
          <ac:chgData name="Jannis Blüml" userId="e8096884d0bf9b42" providerId="Windows Live" clId="Web-{87DD3143-6848-44BC-9994-572D5074F910}" dt="2022-10-10T16:04:58.627" v="314" actId="14100"/>
          <ac:spMkLst>
            <pc:docMk/>
            <pc:sldMk cId="1345847292" sldId="270"/>
            <ac:spMk id="2" creationId="{6E08DAB9-73BC-40F1-A7AC-C585ACC0E0ED}"/>
          </ac:spMkLst>
        </pc:spChg>
        <pc:spChg chg="mod">
          <ac:chgData name="Jannis Blüml" userId="e8096884d0bf9b42" providerId="Windows Live" clId="Web-{87DD3143-6848-44BC-9994-572D5074F910}" dt="2022-10-10T16:06:16.395" v="317" actId="20577"/>
          <ac:spMkLst>
            <pc:docMk/>
            <pc:sldMk cId="1345847292" sldId="270"/>
            <ac:spMk id="17" creationId="{2D832AC7-440E-4F9E-9CBF-E9BFEFB5CFCB}"/>
          </ac:spMkLst>
        </pc:spChg>
      </pc:sldChg>
      <pc:sldChg chg="mod modShow">
        <pc:chgData name="Jannis Blüml" userId="e8096884d0bf9b42" providerId="Windows Live" clId="Web-{87DD3143-6848-44BC-9994-572D5074F910}" dt="2022-10-10T15:57:03.582" v="244"/>
        <pc:sldMkLst>
          <pc:docMk/>
          <pc:sldMk cId="444763717" sldId="279"/>
        </pc:sldMkLst>
      </pc:sldChg>
      <pc:sldChg chg="addSp delSp modSp">
        <pc:chgData name="Jannis Blüml" userId="e8096884d0bf9b42" providerId="Windows Live" clId="Web-{87DD3143-6848-44BC-9994-572D5074F910}" dt="2022-10-10T15:58:41.476" v="266" actId="20577"/>
        <pc:sldMkLst>
          <pc:docMk/>
          <pc:sldMk cId="1431810556" sldId="288"/>
        </pc:sldMkLst>
        <pc:spChg chg="add mod">
          <ac:chgData name="Jannis Blüml" userId="e8096884d0bf9b42" providerId="Windows Live" clId="Web-{87DD3143-6848-44BC-9994-572D5074F910}" dt="2022-10-10T15:58:26.772" v="258" actId="20577"/>
          <ac:spMkLst>
            <pc:docMk/>
            <pc:sldMk cId="1431810556" sldId="288"/>
            <ac:spMk id="6" creationId="{14FAC116-6440-88D5-CADB-0176F2133ABC}"/>
          </ac:spMkLst>
        </pc:spChg>
        <pc:spChg chg="add mod">
          <ac:chgData name="Jannis Blüml" userId="e8096884d0bf9b42" providerId="Windows Live" clId="Web-{87DD3143-6848-44BC-9994-572D5074F910}" dt="2022-10-10T15:58:41.476" v="266" actId="20577"/>
          <ac:spMkLst>
            <pc:docMk/>
            <pc:sldMk cId="1431810556" sldId="288"/>
            <ac:spMk id="8" creationId="{246F3478-3A94-22E2-905D-88FAF5B9E22B}"/>
          </ac:spMkLst>
        </pc:spChg>
        <pc:spChg chg="add del">
          <ac:chgData name="Jannis Blüml" userId="e8096884d0bf9b42" providerId="Windows Live" clId="Web-{87DD3143-6848-44BC-9994-572D5074F910}" dt="2022-10-10T15:58:32.429" v="261"/>
          <ac:spMkLst>
            <pc:docMk/>
            <pc:sldMk cId="1431810556" sldId="288"/>
            <ac:spMk id="9" creationId="{21B009D3-1E62-38A0-C6D6-085C2A8B6F18}"/>
          </ac:spMkLst>
        </pc:spChg>
      </pc:sldChg>
      <pc:sldChg chg="addSp delSp modSp mod modShow">
        <pc:chgData name="Jannis Blüml" userId="e8096884d0bf9b42" providerId="Windows Live" clId="Web-{87DD3143-6848-44BC-9994-572D5074F910}" dt="2022-10-10T15:57:09.208" v="245"/>
        <pc:sldMkLst>
          <pc:docMk/>
          <pc:sldMk cId="4166306982" sldId="293"/>
        </pc:sldMkLst>
        <pc:spChg chg="add del mod ord">
          <ac:chgData name="Jannis Blüml" userId="e8096884d0bf9b42" providerId="Windows Live" clId="Web-{87DD3143-6848-44BC-9994-572D5074F910}" dt="2022-10-10T15:56:11.378" v="223" actId="20577"/>
          <ac:spMkLst>
            <pc:docMk/>
            <pc:sldMk cId="4166306982" sldId="293"/>
            <ac:spMk id="2" creationId="{B97E4C68-57C6-4F82-9BC1-705D3D0B0516}"/>
          </ac:spMkLst>
        </pc:spChg>
        <pc:spChg chg="add del mod">
          <ac:chgData name="Jannis Blüml" userId="e8096884d0bf9b42" providerId="Windows Live" clId="Web-{87DD3143-6848-44BC-9994-572D5074F910}" dt="2022-10-10T15:56:55.379" v="243" actId="14100"/>
          <ac:spMkLst>
            <pc:docMk/>
            <pc:sldMk cId="4166306982" sldId="293"/>
            <ac:spMk id="3" creationId="{8F24C1B2-2A32-4DFA-9D0C-79A532EBDBFD}"/>
          </ac:spMkLst>
        </pc:spChg>
        <pc:spChg chg="mod">
          <ac:chgData name="Jannis Blüml" userId="e8096884d0bf9b42" providerId="Windows Live" clId="Web-{87DD3143-6848-44BC-9994-572D5074F910}" dt="2022-10-10T15:56:50.848" v="241" actId="14100"/>
          <ac:spMkLst>
            <pc:docMk/>
            <pc:sldMk cId="4166306982" sldId="293"/>
            <ac:spMk id="5" creationId="{D24A0030-0D85-45FA-B8AE-9555B4C5BEC7}"/>
          </ac:spMkLst>
        </pc:spChg>
        <pc:spChg chg="add del">
          <ac:chgData name="Jannis Blüml" userId="e8096884d0bf9b42" providerId="Windows Live" clId="Web-{87DD3143-6848-44BC-9994-572D5074F910}" dt="2022-10-10T15:56:00.268" v="216"/>
          <ac:spMkLst>
            <pc:docMk/>
            <pc:sldMk cId="4166306982" sldId="293"/>
            <ac:spMk id="6" creationId="{7076A416-3CA7-4796-99EB-6ED34CAF4145}"/>
          </ac:spMkLst>
        </pc:spChg>
        <pc:spChg chg="add del">
          <ac:chgData name="Jannis Blüml" userId="e8096884d0bf9b42" providerId="Windows Live" clId="Web-{87DD3143-6848-44BC-9994-572D5074F910}" dt="2022-10-10T15:56:02.893" v="218"/>
          <ac:spMkLst>
            <pc:docMk/>
            <pc:sldMk cId="4166306982" sldId="293"/>
            <ac:spMk id="7" creationId="{CF025D27-0756-4071-8A71-0D8061A06069}"/>
          </ac:spMkLst>
        </pc:spChg>
        <pc:spChg chg="add del">
          <ac:chgData name="Jannis Blüml" userId="e8096884d0bf9b42" providerId="Windows Live" clId="Web-{87DD3143-6848-44BC-9994-572D5074F910}" dt="2022-10-10T15:56:01.393" v="217"/>
          <ac:spMkLst>
            <pc:docMk/>
            <pc:sldMk cId="4166306982" sldId="293"/>
            <ac:spMk id="8" creationId="{DF85C81E-F640-44A1-BA8C-FF43A3D8816A}"/>
          </ac:spMkLst>
        </pc:spChg>
        <pc:spChg chg="add del mod">
          <ac:chgData name="Jannis Blüml" userId="e8096884d0bf9b42" providerId="Windows Live" clId="Web-{87DD3143-6848-44BC-9994-572D5074F910}" dt="2022-10-10T15:53:42.764" v="149"/>
          <ac:spMkLst>
            <pc:docMk/>
            <pc:sldMk cId="4166306982" sldId="293"/>
            <ac:spMk id="10" creationId="{3DB1625F-9965-4742-AA8C-3836EF82F8BA}"/>
          </ac:spMkLst>
        </pc:spChg>
      </pc:sldChg>
      <pc:sldChg chg="modSp">
        <pc:chgData name="Jannis Blüml" userId="e8096884d0bf9b42" providerId="Windows Live" clId="Web-{87DD3143-6848-44BC-9994-572D5074F910}" dt="2022-10-10T15:51:44.261" v="128" actId="20577"/>
        <pc:sldMkLst>
          <pc:docMk/>
          <pc:sldMk cId="3928194996" sldId="294"/>
        </pc:sldMkLst>
        <pc:spChg chg="mod">
          <ac:chgData name="Jannis Blüml" userId="e8096884d0bf9b42" providerId="Windows Live" clId="Web-{87DD3143-6848-44BC-9994-572D5074F910}" dt="2022-10-10T15:51:44.261" v="128" actId="20577"/>
          <ac:spMkLst>
            <pc:docMk/>
            <pc:sldMk cId="3928194996" sldId="294"/>
            <ac:spMk id="5" creationId="{7B0D6FA1-7939-4AAF-BCF1-A5D74261CFDD}"/>
          </ac:spMkLst>
        </pc:spChg>
      </pc:sldChg>
      <pc:sldChg chg="modSp">
        <pc:chgData name="Jannis Blüml" userId="e8096884d0bf9b42" providerId="Windows Live" clId="Web-{87DD3143-6848-44BC-9994-572D5074F910}" dt="2022-10-10T15:51:36.917" v="126" actId="20577"/>
        <pc:sldMkLst>
          <pc:docMk/>
          <pc:sldMk cId="3935482172" sldId="295"/>
        </pc:sldMkLst>
        <pc:spChg chg="mod">
          <ac:chgData name="Jannis Blüml" userId="e8096884d0bf9b42" providerId="Windows Live" clId="Web-{87DD3143-6848-44BC-9994-572D5074F910}" dt="2022-10-10T15:51:36.917" v="126" actId="20577"/>
          <ac:spMkLst>
            <pc:docMk/>
            <pc:sldMk cId="3935482172" sldId="295"/>
            <ac:spMk id="5" creationId="{7B0D6FA1-7939-4AAF-BCF1-A5D74261CFDD}"/>
          </ac:spMkLst>
        </pc:spChg>
      </pc:sldChg>
      <pc:sldChg chg="modSp">
        <pc:chgData name="Jannis Blüml" userId="e8096884d0bf9b42" providerId="Windows Live" clId="Web-{87DD3143-6848-44BC-9994-572D5074F910}" dt="2022-10-10T15:59:48.540" v="272" actId="1076"/>
        <pc:sldMkLst>
          <pc:docMk/>
          <pc:sldMk cId="499145645" sldId="296"/>
        </pc:sldMkLst>
        <pc:spChg chg="mod">
          <ac:chgData name="Jannis Blüml" userId="e8096884d0bf9b42" providerId="Windows Live" clId="Web-{87DD3143-6848-44BC-9994-572D5074F910}" dt="2022-10-10T15:51:55.683" v="130" actId="20577"/>
          <ac:spMkLst>
            <pc:docMk/>
            <pc:sldMk cId="499145645" sldId="296"/>
            <ac:spMk id="2" creationId="{E4FD4039-005E-4179-81EA-89DC24D52F69}"/>
          </ac:spMkLst>
        </pc:spChg>
        <pc:spChg chg="mod">
          <ac:chgData name="Jannis Blüml" userId="e8096884d0bf9b42" providerId="Windows Live" clId="Web-{87DD3143-6848-44BC-9994-572D5074F910}" dt="2022-10-10T15:51:50.448" v="129" actId="20577"/>
          <ac:spMkLst>
            <pc:docMk/>
            <pc:sldMk cId="499145645" sldId="296"/>
            <ac:spMk id="4" creationId="{1A13B59E-CDA3-4F4B-B506-A309D37F8A73}"/>
          </ac:spMkLst>
        </pc:spChg>
        <pc:spChg chg="mod">
          <ac:chgData name="Jannis Blüml" userId="e8096884d0bf9b42" providerId="Windows Live" clId="Web-{87DD3143-6848-44BC-9994-572D5074F910}" dt="2022-10-10T15:59:43.243" v="271" actId="1076"/>
          <ac:spMkLst>
            <pc:docMk/>
            <pc:sldMk cId="499145645" sldId="296"/>
            <ac:spMk id="5" creationId="{A9421C8F-61B9-4067-944D-83F722E8DAC3}"/>
          </ac:spMkLst>
        </pc:spChg>
        <pc:spChg chg="mod">
          <ac:chgData name="Jannis Blüml" userId="e8096884d0bf9b42" providerId="Windows Live" clId="Web-{87DD3143-6848-44BC-9994-572D5074F910}" dt="2022-10-10T15:52:01.246" v="131" actId="20577"/>
          <ac:spMkLst>
            <pc:docMk/>
            <pc:sldMk cId="499145645" sldId="296"/>
            <ac:spMk id="7" creationId="{48BFC018-B2E0-4915-ACCC-48EEBF322AC5}"/>
          </ac:spMkLst>
        </pc:spChg>
        <pc:spChg chg="mod">
          <ac:chgData name="Jannis Blüml" userId="e8096884d0bf9b42" providerId="Windows Live" clId="Web-{87DD3143-6848-44BC-9994-572D5074F910}" dt="2022-10-10T15:59:48.540" v="272" actId="1076"/>
          <ac:spMkLst>
            <pc:docMk/>
            <pc:sldMk cId="499145645" sldId="296"/>
            <ac:spMk id="8" creationId="{026622B5-8C75-4F31-AB45-1707573D3BE8}"/>
          </ac:spMkLst>
        </pc:spChg>
      </pc:sldChg>
      <pc:sldChg chg="modSp">
        <pc:chgData name="Jannis Blüml" userId="e8096884d0bf9b42" providerId="Windows Live" clId="Web-{87DD3143-6848-44BC-9994-572D5074F910}" dt="2022-10-10T15:59:11.992" v="268" actId="1076"/>
        <pc:sldMkLst>
          <pc:docMk/>
          <pc:sldMk cId="3929570777" sldId="298"/>
        </pc:sldMkLst>
        <pc:picChg chg="mod">
          <ac:chgData name="Jannis Blüml" userId="e8096884d0bf9b42" providerId="Windows Live" clId="Web-{87DD3143-6848-44BC-9994-572D5074F910}" dt="2022-10-10T15:59:10.227" v="267" actId="1076"/>
          <ac:picMkLst>
            <pc:docMk/>
            <pc:sldMk cId="3929570777" sldId="298"/>
            <ac:picMk id="6" creationId="{55E47EB6-E2E7-2FCC-FD24-35E4F9AE3E23}"/>
          </ac:picMkLst>
        </pc:picChg>
        <pc:picChg chg="mod">
          <ac:chgData name="Jannis Blüml" userId="e8096884d0bf9b42" providerId="Windows Live" clId="Web-{87DD3143-6848-44BC-9994-572D5074F910}" dt="2022-10-10T15:59:11.992" v="268" actId="1076"/>
          <ac:picMkLst>
            <pc:docMk/>
            <pc:sldMk cId="3929570777" sldId="298"/>
            <ac:picMk id="8" creationId="{73C233D0-6E1C-6272-D64B-FCD2D61E4AAD}"/>
          </ac:picMkLst>
        </pc:picChg>
      </pc:sldChg>
    </pc:docChg>
  </pc:docChgLst>
  <pc:docChgLst>
    <pc:chgData name="Jannis Blüml" userId="e8096884d0bf9b42" providerId="Windows Live" clId="Web-{D419D9B0-E2AA-4188-988A-71BA92551D9A}"/>
    <pc:docChg chg="modSld">
      <pc:chgData name="Jannis Blüml" userId="e8096884d0bf9b42" providerId="Windows Live" clId="Web-{D419D9B0-E2AA-4188-988A-71BA92551D9A}" dt="2022-09-01T07:57:47.122" v="42" actId="20577"/>
      <pc:docMkLst>
        <pc:docMk/>
      </pc:docMkLst>
      <pc:sldChg chg="modSp">
        <pc:chgData name="Jannis Blüml" userId="e8096884d0bf9b42" providerId="Windows Live" clId="Web-{D419D9B0-E2AA-4188-988A-71BA92551D9A}" dt="2022-09-01T07:57:47.122" v="42" actId="20577"/>
        <pc:sldMkLst>
          <pc:docMk/>
          <pc:sldMk cId="4166306982" sldId="293"/>
        </pc:sldMkLst>
        <pc:spChg chg="mod">
          <ac:chgData name="Jannis Blüml" userId="e8096884d0bf9b42" providerId="Windows Live" clId="Web-{D419D9B0-E2AA-4188-988A-71BA92551D9A}" dt="2022-09-01T07:57:47.122" v="42" actId="20577"/>
          <ac:spMkLst>
            <pc:docMk/>
            <pc:sldMk cId="4166306982" sldId="293"/>
            <ac:spMk id="2" creationId="{B97E4C68-57C6-4F82-9BC1-705D3D0B051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B3410236-C0ED-4C7E-8040-4CEE4F314D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611C3E-886B-4663-896A-CBFD761A74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36ECE-5065-43BF-A238-B678D46691C7}" type="datetimeFigureOut">
              <a:rPr lang="en-US" smtClean="0"/>
              <a:t>10/16/2022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A8DE0C-F559-4F34-A051-733ECFD3CB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27A1B6-7082-48D2-85A1-ECC8FBD497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0CF32-B442-4E0C-A5CB-D61E0599B71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484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280B3B-77ED-4D83-AA04-0A6E4377CFC4}" type="datetimeFigureOut">
              <a:rPr lang="de-DE" smtClean="0"/>
              <a:t>16.10.2022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BEF230-CE65-432F-8C95-ADAE6020E23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2955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BFD3E6-6126-404D-8436-0F8CA353C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44" y="1366014"/>
            <a:ext cx="11880000" cy="47156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66CF9CB-D967-475C-9414-581B6131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26EB0AFB-F8BF-4B09-9D25-663D82321F9A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019" y="610193"/>
            <a:ext cx="11880850" cy="45790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2435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71873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2CE57E-96F4-48A0-BF01-175FBACB91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96849" y="6213475"/>
            <a:ext cx="11880851" cy="3063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400"/>
            </a:lvl1pPr>
            <a:lvl2pPr marL="457200" indent="0">
              <a:buFont typeface="Arial" panose="020B0604020202020204" pitchFamily="34" charset="0"/>
              <a:buNone/>
              <a:defRPr/>
            </a:lvl2pPr>
          </a:lstStyle>
          <a:p>
            <a:pPr lvl="1"/>
            <a:endParaRPr lang="en-US"/>
          </a:p>
          <a:p>
            <a:pPr lvl="0"/>
            <a:r>
              <a:rPr lang="en-US"/>
              <a:t>Link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E56F0A7-C4D2-4EDF-983C-D4010D522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44" y="1366014"/>
            <a:ext cx="11880000" cy="471566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84D6F568-FDFE-4DAE-9D47-AF05E871D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3" name="Inhaltsplatzhalter 7">
            <a:extLst>
              <a:ext uri="{FF2B5EF4-FFF2-40B4-BE49-F238E27FC236}">
                <a16:creationId xmlns:a16="http://schemas.microsoft.com/office/drawing/2014/main" id="{633C8A7A-C168-49AD-8758-A7BC6F9415F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019" y="610193"/>
            <a:ext cx="11880850" cy="45790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2435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115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4BA8A81A-C52D-4D60-AE85-B78872E4C89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97444" y="1362452"/>
            <a:ext cx="11880000" cy="1435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63D3A295-8E29-4409-B48A-7CF1250B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44" y="2959758"/>
            <a:ext cx="11880000" cy="312192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DFC7825-BD50-4427-8D68-99B01FD0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5" name="Inhaltsplatzhalter 7">
            <a:extLst>
              <a:ext uri="{FF2B5EF4-FFF2-40B4-BE49-F238E27FC236}">
                <a16:creationId xmlns:a16="http://schemas.microsoft.com/office/drawing/2014/main" id="{8607CC1D-230A-4810-BFA9-CF6D682A097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019" y="610193"/>
            <a:ext cx="11880850" cy="45790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2435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45476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DDA056D-27FF-425D-80AC-62D212BFDF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44" y="1359876"/>
            <a:ext cx="5426742" cy="497114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102AE627-E393-4A53-8EB1-D6A276E2624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899759" y="1359876"/>
            <a:ext cx="6156542" cy="49711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001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573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7145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71700" indent="-342900">
              <a:buFont typeface="Arial" panose="020B0604020202020204" pitchFamily="34" charset="0"/>
              <a:buChar char="•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897A726-A118-4836-9061-8D08AD86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E63AE00A-FB4D-477F-9EF1-4D8E27134BEC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97019" y="610193"/>
            <a:ext cx="11880850" cy="457904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800">
                <a:solidFill>
                  <a:srgbClr val="24357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772000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1136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924180-BDFA-402A-BE91-C82DD22F2A5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90227" y="2054841"/>
            <a:ext cx="9144000" cy="803140"/>
          </a:xfrm>
        </p:spPr>
        <p:txBody>
          <a:bodyPr anchor="ctr">
            <a:normAutofit/>
          </a:bodyPr>
          <a:lstStyle>
            <a:lvl1pPr algn="l">
              <a:defRPr sz="4800" b="1">
                <a:solidFill>
                  <a:srgbClr val="24357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/>
              <a:t>AI101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7D5060B-BF5A-41E6-86AC-1882FA7B5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227" y="2996952"/>
            <a:ext cx="9144000" cy="556097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58638007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C0E72CC-9CE5-4E2B-AB81-362124B56DDD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31" y="-192918"/>
            <a:ext cx="121920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544315B-2DD3-460F-A6E1-84D515A437AA}"/>
              </a:ext>
            </a:extLst>
          </p:cNvPr>
          <p:cNvSpPr/>
          <p:nvPr userDrawn="1"/>
        </p:nvSpPr>
        <p:spPr>
          <a:xfrm>
            <a:off x="0" y="6569968"/>
            <a:ext cx="12192000" cy="288032"/>
          </a:xfrm>
          <a:prstGeom prst="rect">
            <a:avLst/>
          </a:prstGeom>
          <a:solidFill>
            <a:srgbClr val="2435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876FBFE-4C0D-49CB-995D-59ABBCA19A70}"/>
              </a:ext>
            </a:extLst>
          </p:cNvPr>
          <p:cNvSpPr txBox="1">
            <a:spLocks/>
          </p:cNvSpPr>
          <p:nvPr userDrawn="1"/>
        </p:nvSpPr>
        <p:spPr>
          <a:xfrm>
            <a:off x="0" y="6566042"/>
            <a:ext cx="4392488" cy="29195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>
                <a:latin typeface="Arial Black" panose="020B0A04020102020204" pitchFamily="34" charset="0"/>
                <a:cs typeface="Arial" panose="020B0604020202020204" pitchFamily="34" charset="0"/>
              </a:rPr>
              <a:t>AI101 </a:t>
            </a:r>
            <a:r>
              <a:rPr lang="de-DE" sz="1200">
                <a:latin typeface="Arial" panose="020B0604020202020204" pitchFamily="34" charset="0"/>
                <a:cs typeface="Arial" panose="020B0604020202020204" pitchFamily="34" charset="0"/>
              </a:rPr>
              <a:t>| AIML Lab | Computer Science | TU Darmstadt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E376488-7A21-40B3-8286-38FCAD987BA7}"/>
              </a:ext>
            </a:extLst>
          </p:cNvPr>
          <p:cNvSpPr txBox="1"/>
          <p:nvPr userDrawn="1"/>
        </p:nvSpPr>
        <p:spPr>
          <a:xfrm>
            <a:off x="11712624" y="6569505"/>
            <a:ext cx="551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AA498336-9E90-499B-ADBC-F9213830B46B}" type="slidenum">
              <a:rPr lang="de-DE" sz="120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12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336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83" r:id="rId2"/>
    <p:sldLayoutId id="2147483682" r:id="rId3"/>
    <p:sldLayoutId id="2147483678" r:id="rId4"/>
    <p:sldLayoutId id="214748368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24357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C0E72CC-9CE5-4E2B-AB81-362124B56D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9951" y="-150281"/>
            <a:ext cx="12192000" cy="6858000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6544315B-2DD3-460F-A6E1-84D515A437AA}"/>
              </a:ext>
            </a:extLst>
          </p:cNvPr>
          <p:cNvSpPr/>
          <p:nvPr userDrawn="1"/>
        </p:nvSpPr>
        <p:spPr>
          <a:xfrm>
            <a:off x="0" y="6563703"/>
            <a:ext cx="12192000" cy="288032"/>
          </a:xfrm>
          <a:prstGeom prst="rect">
            <a:avLst/>
          </a:prstGeom>
          <a:solidFill>
            <a:srgbClr val="2435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D894FE-E6C3-4662-BD21-76B5F78B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58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E5A82F5-2FC5-49FE-9CBA-BC97C4F2F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7876FBFE-4C0D-49CB-995D-59ABBCA19A70}"/>
              </a:ext>
            </a:extLst>
          </p:cNvPr>
          <p:cNvSpPr txBox="1">
            <a:spLocks/>
          </p:cNvSpPr>
          <p:nvPr userDrawn="1"/>
        </p:nvSpPr>
        <p:spPr>
          <a:xfrm>
            <a:off x="0" y="6566042"/>
            <a:ext cx="4392488" cy="291958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>
                <a:latin typeface="Arial Black" panose="020B0A04020102020204" pitchFamily="34" charset="0"/>
                <a:cs typeface="Arial" panose="020B0604020202020204" pitchFamily="34" charset="0"/>
              </a:rPr>
              <a:t>AI101</a:t>
            </a:r>
            <a:r>
              <a:rPr lang="de-DE" sz="1200">
                <a:latin typeface="Arial" panose="020B0604020202020204" pitchFamily="34" charset="0"/>
                <a:cs typeface="Arial" panose="020B0604020202020204" pitchFamily="34" charset="0"/>
              </a:rPr>
              <a:t> | AIML Lab | Computer Science | TU Darmstadt</a:t>
            </a:r>
          </a:p>
        </p:txBody>
      </p:sp>
      <p:sp>
        <p:nvSpPr>
          <p:cNvPr id="11" name="Foliennummernplatzhalter 5">
            <a:extLst>
              <a:ext uri="{FF2B5EF4-FFF2-40B4-BE49-F238E27FC236}">
                <a16:creationId xmlns:a16="http://schemas.microsoft.com/office/drawing/2014/main" id="{B3C52836-117D-4E6F-9B7A-FF7577DD96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563704"/>
            <a:ext cx="2743200" cy="288032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947968F9-520B-4DF3-AB82-33B5B5974702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38DF5E8-A1B4-40C1-8DE2-3D784E0804B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698" y="230711"/>
            <a:ext cx="1957052" cy="159884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A7B04C8-8FE7-4B21-AC9B-A657C6AF007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191" y="1829552"/>
            <a:ext cx="1356258" cy="27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5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4O8pojMF0w?feature=oembe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TgPSKKjfVg?feature=oembed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AQeL8eflT0?feature=oemb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aWJhlDb6sE?feature=oembed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XaQu7kkQBPc?feature=oembed" TargetMode="Externa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50E3960-5E56-49D2-B477-8A5A88FDAC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0227" y="2054841"/>
            <a:ext cx="9144000" cy="803140"/>
          </a:xfrm>
        </p:spPr>
        <p:txBody>
          <a:bodyPr>
            <a:normAutofit/>
          </a:bodyPr>
          <a:lstStyle/>
          <a:p>
            <a:r>
              <a:rPr lang="de-DE" dirty="0"/>
              <a:t>AI101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858B7062-C9FE-446E-AE6A-94D5E6EC47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227" y="2996952"/>
            <a:ext cx="9144000" cy="556097"/>
          </a:xfrm>
        </p:spPr>
        <p:txBody>
          <a:bodyPr/>
          <a:lstStyle/>
          <a:p>
            <a:r>
              <a:rPr lang="de-DE"/>
              <a:t>Lecture 1: What is AI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301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F2BC8D-445D-4B50-90DA-D0138112B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Arial"/>
                <a:cs typeface="Arial"/>
              </a:rPr>
              <a:t>Question</a:t>
            </a:r>
            <a:r>
              <a:rPr lang="en-US" dirty="0">
                <a:latin typeface="Arial"/>
                <a:cs typeface="Arial"/>
              </a:rPr>
              <a:t>: Is intelligence the same as intelligent behavior?</a:t>
            </a:r>
          </a:p>
          <a:p>
            <a:r>
              <a:rPr lang="en-US" b="1" dirty="0">
                <a:latin typeface="Arial"/>
                <a:cs typeface="Arial"/>
              </a:rPr>
              <a:t>Assumption</a:t>
            </a:r>
            <a:r>
              <a:rPr lang="en-US" dirty="0">
                <a:latin typeface="Arial"/>
                <a:cs typeface="Arial"/>
              </a:rPr>
              <a:t>: Even if a machine behaves in an intelligent manner, it does not have to be intelligent at all</a:t>
            </a:r>
          </a:p>
          <a:p>
            <a:r>
              <a:rPr lang="en-US" b="1" dirty="0">
                <a:latin typeface="Arial"/>
                <a:cs typeface="Arial"/>
              </a:rPr>
              <a:t>Test</a:t>
            </a:r>
            <a:r>
              <a:rPr lang="en-US" dirty="0">
                <a:latin typeface="Arial"/>
                <a:cs typeface="Arial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A person who doesn’t know Chinese is locked in a room. Outside the room is another person who can slip notes written in Chinese inside the room but cannot interact with the person in the room else.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/>
                <a:cs typeface="Arial"/>
              </a:rPr>
              <a:t>The person inside the room has detailed instructions how to answer each</a:t>
            </a:r>
            <a:br>
              <a:rPr lang="en-US" dirty="0">
                <a:latin typeface="Arial"/>
              </a:rPr>
            </a:br>
            <a:r>
              <a:rPr lang="en-US" dirty="0">
                <a:latin typeface="Arial"/>
                <a:cs typeface="Arial"/>
              </a:rPr>
              <a:t>question without translating it or understanding it at all.</a:t>
            </a:r>
            <a:br>
              <a:rPr lang="en-US" dirty="0">
                <a:latin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cs typeface="Arial"/>
              </a:rPr>
              <a:t>Follow-up Question</a:t>
            </a:r>
            <a:r>
              <a:rPr lang="en-US" dirty="0">
                <a:latin typeface="Arial"/>
                <a:cs typeface="Arial"/>
              </a:rPr>
              <a:t>: </a:t>
            </a:r>
            <a:br>
              <a:rPr lang="en-US" dirty="0">
                <a:latin typeface="Arial"/>
              </a:rPr>
            </a:br>
            <a:r>
              <a:rPr lang="en-US" dirty="0">
                <a:latin typeface="Arial"/>
                <a:cs typeface="Arial"/>
              </a:rPr>
              <a:t>Is the person in the room intelligent? Is a self-driving car intelligent?</a:t>
            </a:r>
            <a:endParaRPr lang="de-DE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11DB71B-7A3F-4390-BB1A-16556EF23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251A9DE-DBF9-4D67-A8C1-ECF3A5F29FC2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/>
              <a:t>The Chinese Room Argument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8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465C2D0F-3665-4F23-B4C4-65DB677AD6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B0C7198-6CC8-4530-A64E-FD912E585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>
                <a:latin typeface="Arial"/>
                <a:cs typeface="Arial"/>
              </a:rPr>
              <a:t>The question of how an intelligent being is defined, is a long and difficult one, but...</a:t>
            </a:r>
          </a:p>
          <a:p>
            <a:br>
              <a:rPr lang="en-US" dirty="0">
                <a:latin typeface="Arial"/>
              </a:rPr>
            </a:br>
            <a:r>
              <a:rPr lang="en-US" i="1" dirty="0">
                <a:latin typeface="Arial"/>
                <a:cs typeface="Arial"/>
              </a:rPr>
              <a:t>”unlikely to have any more effect on the practice of AI research than philosophy of science generally has on the practice of science.”</a:t>
            </a:r>
          </a:p>
          <a:p>
            <a:pPr algn="r"/>
            <a:r>
              <a:rPr lang="de-DE" dirty="0">
                <a:latin typeface="Arial"/>
                <a:cs typeface="Arial"/>
              </a:rPr>
              <a:t>John McCarthy</a:t>
            </a:r>
          </a:p>
          <a:p>
            <a:endParaRPr lang="en-US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5D147985-76DD-4B71-92B0-E34A774D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 fontScale="90000"/>
          </a:bodyPr>
          <a:lstStyle/>
          <a:p>
            <a:r>
              <a:rPr lang="en-US" sz="4000" dirty="0"/>
              <a:t>What is Intelligence</a:t>
            </a:r>
            <a:br>
              <a:rPr lang="en-US" dirty="0"/>
            </a:br>
            <a:endParaRPr lang="de-DE" dirty="0"/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B5607E03-7AB1-4D2D-AB92-27C2D9FD3097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Do we need to know what an intelligent system is?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9AB2568-F854-3DEB-1865-E16F41200438}"/>
              </a:ext>
            </a:extLst>
          </p:cNvPr>
          <p:cNvSpPr txBox="1"/>
          <p:nvPr/>
        </p:nvSpPr>
        <p:spPr>
          <a:xfrm>
            <a:off x="3156106" y="5810156"/>
            <a:ext cx="587758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400" b="1" dirty="0" err="1">
                <a:solidFill>
                  <a:srgbClr val="243572"/>
                </a:solidFill>
                <a:latin typeface="Arial"/>
                <a:cs typeface="Calibri"/>
              </a:rPr>
              <a:t>Is</a:t>
            </a:r>
            <a:r>
              <a:rPr lang="de-DE" sz="2400" b="1" dirty="0">
                <a:solidFill>
                  <a:srgbClr val="243572"/>
                </a:solidFill>
                <a:latin typeface="Arial"/>
                <a:cs typeface="Calibri"/>
              </a:rPr>
              <a:t> </a:t>
            </a:r>
            <a:r>
              <a:rPr lang="de-DE" sz="2400" b="1" dirty="0" err="1">
                <a:solidFill>
                  <a:srgbClr val="243572"/>
                </a:solidFill>
                <a:latin typeface="Arial"/>
                <a:cs typeface="Calibri"/>
              </a:rPr>
              <a:t>this</a:t>
            </a:r>
            <a:r>
              <a:rPr lang="de-DE" sz="2400" b="1" dirty="0">
                <a:solidFill>
                  <a:srgbClr val="243572"/>
                </a:solidFill>
                <a:latin typeface="Arial"/>
                <a:cs typeface="Calibri"/>
              </a:rPr>
              <a:t> </a:t>
            </a:r>
            <a:r>
              <a:rPr lang="de-DE" sz="2400" b="1" dirty="0" err="1">
                <a:solidFill>
                  <a:srgbClr val="243572"/>
                </a:solidFill>
                <a:latin typeface="Arial"/>
                <a:cs typeface="Calibri"/>
              </a:rPr>
              <a:t>true</a:t>
            </a:r>
            <a:r>
              <a:rPr lang="de-DE" sz="2400" b="1" dirty="0">
                <a:solidFill>
                  <a:srgbClr val="243572"/>
                </a:solidFill>
                <a:latin typeface="Arial"/>
                <a:cs typeface="Calibri"/>
              </a:rPr>
              <a:t>? </a:t>
            </a:r>
            <a:r>
              <a:rPr lang="de-DE" sz="2400" b="1" dirty="0" err="1">
                <a:solidFill>
                  <a:srgbClr val="243572"/>
                </a:solidFill>
                <a:latin typeface="Arial"/>
                <a:cs typeface="Calibri"/>
              </a:rPr>
              <a:t>What</a:t>
            </a:r>
            <a:r>
              <a:rPr lang="de-DE" sz="2400" b="1" dirty="0">
                <a:solidFill>
                  <a:srgbClr val="243572"/>
                </a:solidFill>
                <a:latin typeface="Arial"/>
                <a:cs typeface="Calibri"/>
              </a:rPr>
              <a:t> do </a:t>
            </a:r>
            <a:r>
              <a:rPr lang="de-DE" sz="2400" b="1" dirty="0" err="1">
                <a:solidFill>
                  <a:srgbClr val="243572"/>
                </a:solidFill>
                <a:latin typeface="Arial"/>
                <a:cs typeface="Calibri"/>
              </a:rPr>
              <a:t>you</a:t>
            </a:r>
            <a:r>
              <a:rPr lang="de-DE" sz="2400" b="1" dirty="0">
                <a:solidFill>
                  <a:srgbClr val="243572"/>
                </a:solidFill>
                <a:latin typeface="Arial"/>
                <a:cs typeface="Calibri"/>
              </a:rPr>
              <a:t> </a:t>
            </a:r>
            <a:r>
              <a:rPr lang="de-DE" sz="2400" b="1" dirty="0" err="1">
                <a:solidFill>
                  <a:srgbClr val="243572"/>
                </a:solidFill>
                <a:latin typeface="Arial"/>
                <a:cs typeface="Calibri"/>
              </a:rPr>
              <a:t>think</a:t>
            </a:r>
            <a:r>
              <a:rPr lang="de-DE" sz="2400" b="1" dirty="0">
                <a:solidFill>
                  <a:srgbClr val="243572"/>
                </a:solidFill>
                <a:latin typeface="Arial"/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6840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4BDBB47-9FE1-4027-BD4C-DF03F50E256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06AAFB-6BCC-42AB-AB3B-59DD9FDC3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9B7FC4-91CD-4FFE-9215-86586F13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</p:spPr>
        <p:txBody>
          <a:bodyPr lIns="91440" tIns="45720" rIns="91440" bIns="45720" anchor="t">
            <a:normAutofit fontScale="90000"/>
          </a:bodyPr>
          <a:lstStyle/>
          <a:p>
            <a:r>
              <a:rPr lang="de-DE" sz="4000" dirty="0" err="1"/>
              <a:t>Characteristics</a:t>
            </a:r>
            <a:r>
              <a:rPr lang="de-DE" sz="4000" dirty="0"/>
              <a:t> </a:t>
            </a:r>
            <a:r>
              <a:rPr lang="de-DE" sz="4000" dirty="0" err="1"/>
              <a:t>of</a:t>
            </a:r>
            <a:r>
              <a:rPr lang="de-DE" sz="4000" dirty="0"/>
              <a:t> AI</a:t>
            </a:r>
            <a:br>
              <a:rPr lang="de-DE" dirty="0"/>
            </a:b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EF2DD1-53EB-4B1A-8F5C-7D2BBA28170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 err="1"/>
              <a:t>One</a:t>
            </a:r>
            <a:r>
              <a:rPr lang="de-DE" dirty="0"/>
              <a:t> AI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rule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all?</a:t>
            </a:r>
            <a:endParaRPr lang="en-US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123D4BC-7BCC-4378-9C22-E3242CCD8FD2}"/>
              </a:ext>
            </a:extLst>
          </p:cNvPr>
          <p:cNvSpPr/>
          <p:nvPr/>
        </p:nvSpPr>
        <p:spPr>
          <a:xfrm>
            <a:off x="196338" y="1722452"/>
            <a:ext cx="11880850" cy="1509196"/>
          </a:xfrm>
          <a:prstGeom prst="rect">
            <a:avLst/>
          </a:prstGeom>
          <a:solidFill>
            <a:srgbClr val="DEE7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/>
                <a:cs typeface="Arial"/>
              </a:rPr>
              <a:t>A general AI or strong AI is defined to so that it can handle any intellectual task, while a narrow or weak one is specified to deal with a one concrete or a set of specified tasks. This is the same distinction between being intelligent and acting intelligent. While strong AI is generally a goal in research, currently we are using primarily narrow AI.</a:t>
            </a:r>
            <a:endParaRPr lang="en-US" sz="2200">
              <a:latin typeface="Arial"/>
              <a:cs typeface="Arial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B210ED8-C6CE-4A92-8D08-7BBED6998AE3}"/>
              </a:ext>
            </a:extLst>
          </p:cNvPr>
          <p:cNvSpPr/>
          <p:nvPr/>
        </p:nvSpPr>
        <p:spPr>
          <a:xfrm>
            <a:off x="196338" y="1362452"/>
            <a:ext cx="11880850" cy="360000"/>
          </a:xfrm>
          <a:prstGeom prst="rect">
            <a:avLst/>
          </a:prstGeom>
          <a:solidFill>
            <a:srgbClr val="C1D1E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b="1" dirty="0">
                <a:solidFill>
                  <a:srgbClr val="243572"/>
                </a:solidFill>
                <a:latin typeface="Arial"/>
                <a:cs typeface="Arial"/>
              </a:rPr>
              <a:t>General vs Narrow AI</a:t>
            </a:r>
          </a:p>
        </p:txBody>
      </p:sp>
    </p:spTree>
    <p:extLst>
      <p:ext uri="{BB962C8B-B14F-4D97-AF65-F5344CB8AC3E}">
        <p14:creationId xmlns:p14="http://schemas.microsoft.com/office/powerpoint/2010/main" val="3761629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1D6E2F-E5E0-4CA3-9BA6-06B4E362F2C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D9A4A9D-0615-4A30-8A6A-73EA3A954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9B7FC4-91CD-4FFE-9215-86586F13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AI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5100DC3-BB62-4F1A-BB56-188A0D0BF74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/>
              <a:t>An AI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…</a:t>
            </a:r>
            <a:endParaRPr lang="en-US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0F07F94-AA79-4483-8B49-170B9B63461C}"/>
              </a:ext>
            </a:extLst>
          </p:cNvPr>
          <p:cNvSpPr/>
          <p:nvPr/>
        </p:nvSpPr>
        <p:spPr>
          <a:xfrm>
            <a:off x="192000" y="2926998"/>
            <a:ext cx="11880850" cy="502002"/>
          </a:xfrm>
          <a:prstGeom prst="rect">
            <a:avLst/>
          </a:prstGeom>
          <a:solidFill>
            <a:srgbClr val="DEE7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</a:rPr>
              <a:t>The ability to improve performance by learning from experience</a:t>
            </a:r>
            <a:endParaRPr lang="en-US" sz="2200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161DBC65-83D9-4E57-87E2-362670B05C1E}"/>
              </a:ext>
            </a:extLst>
          </p:cNvPr>
          <p:cNvSpPr/>
          <p:nvPr/>
        </p:nvSpPr>
        <p:spPr>
          <a:xfrm>
            <a:off x="192000" y="2566998"/>
            <a:ext cx="11880850" cy="360000"/>
          </a:xfrm>
          <a:prstGeom prst="rect">
            <a:avLst/>
          </a:prstGeom>
          <a:solidFill>
            <a:srgbClr val="C1D1E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b="1" dirty="0">
                <a:solidFill>
                  <a:srgbClr val="243572"/>
                </a:solidFill>
                <a:latin typeface="Arial"/>
                <a:cs typeface="Arial"/>
              </a:rPr>
              <a:t>Adaptability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FB182456-106A-40B0-B641-7AF29A74224A}"/>
              </a:ext>
            </a:extLst>
          </p:cNvPr>
          <p:cNvSpPr/>
          <p:nvPr/>
        </p:nvSpPr>
        <p:spPr>
          <a:xfrm>
            <a:off x="196338" y="4005000"/>
            <a:ext cx="11880850" cy="732209"/>
          </a:xfrm>
          <a:prstGeom prst="rect">
            <a:avLst/>
          </a:prstGeom>
          <a:solidFill>
            <a:srgbClr val="DEE7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  <a:latin typeface="Arial"/>
                <a:cs typeface="Arial"/>
              </a:rPr>
              <a:t>The ability to perform tasks in environments without constant guidance by a</a:t>
            </a:r>
          </a:p>
          <a:p>
            <a:r>
              <a:rPr lang="en-US" sz="2200" dirty="0">
                <a:solidFill>
                  <a:schemeClr val="tx1"/>
                </a:solidFill>
                <a:latin typeface="Arial"/>
                <a:cs typeface="Arial"/>
              </a:rPr>
              <a:t>user/expert.</a:t>
            </a:r>
            <a:endParaRPr lang="de-DE" sz="2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CD2B7911-7657-45CF-B27A-FBCC8CCFD515}"/>
              </a:ext>
            </a:extLst>
          </p:cNvPr>
          <p:cNvSpPr/>
          <p:nvPr/>
        </p:nvSpPr>
        <p:spPr>
          <a:xfrm>
            <a:off x="196338" y="3645000"/>
            <a:ext cx="11880850" cy="360000"/>
          </a:xfrm>
          <a:prstGeom prst="rect">
            <a:avLst/>
          </a:prstGeom>
          <a:solidFill>
            <a:srgbClr val="C1D1E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b="1" dirty="0">
                <a:solidFill>
                  <a:srgbClr val="243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</a:t>
            </a:r>
          </a:p>
        </p:txBody>
      </p:sp>
    </p:spTree>
    <p:extLst>
      <p:ext uri="{BB962C8B-B14F-4D97-AF65-F5344CB8AC3E}">
        <p14:creationId xmlns:p14="http://schemas.microsoft.com/office/powerpoint/2010/main" val="134162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65020E81-A5FD-4AF5-874C-E495C11DF3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BA4A2DF-D65A-4355-9561-77CBEBBE7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9B7FC4-91CD-4FFE-9215-86586F13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AI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7493A962-D9F4-4D1A-993A-984E3065D43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sz="2800" dirty="0" err="1">
                <a:latin typeface="Arial"/>
                <a:cs typeface="Arial"/>
              </a:rPr>
              <a:t>Rationality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8DDF5B6-9496-4295-AEF7-3B93A22071FA}"/>
              </a:ext>
            </a:extLst>
          </p:cNvPr>
          <p:cNvSpPr/>
          <p:nvPr/>
        </p:nvSpPr>
        <p:spPr>
          <a:xfrm>
            <a:off x="196594" y="2625563"/>
            <a:ext cx="11880850" cy="751462"/>
          </a:xfrm>
          <a:prstGeom prst="rect">
            <a:avLst/>
          </a:prstGeom>
          <a:solidFill>
            <a:srgbClr val="DEE7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Beginning of reasoning and the question of what ‘correct’ argument and thought processes are.</a:t>
            </a:r>
            <a:r>
              <a:rPr lang="en-US" sz="2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22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B3795A7-4D61-43FF-9A26-6BC55BE39ED6}"/>
              </a:ext>
            </a:extLst>
          </p:cNvPr>
          <p:cNvSpPr/>
          <p:nvPr/>
        </p:nvSpPr>
        <p:spPr>
          <a:xfrm>
            <a:off x="196594" y="2265563"/>
            <a:ext cx="11880850" cy="360000"/>
          </a:xfrm>
          <a:prstGeom prst="rect">
            <a:avLst/>
          </a:prstGeom>
          <a:solidFill>
            <a:srgbClr val="C1D1E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b="1" dirty="0">
                <a:solidFill>
                  <a:srgbClr val="243572"/>
                </a:solidFill>
                <a:latin typeface="Arial"/>
                <a:cs typeface="Arial"/>
              </a:rPr>
              <a:t>Law of Thoughts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1F1F24A-9AE4-4709-B7A2-6C69E1DD67B9}"/>
              </a:ext>
            </a:extLst>
          </p:cNvPr>
          <p:cNvSpPr/>
          <p:nvPr/>
        </p:nvSpPr>
        <p:spPr>
          <a:xfrm>
            <a:off x="194616" y="3906640"/>
            <a:ext cx="11882828" cy="1322360"/>
          </a:xfrm>
          <a:prstGeom prst="rect">
            <a:avLst/>
          </a:prstGeom>
          <a:solidFill>
            <a:srgbClr val="DEE7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dirty="0">
                <a:solidFill>
                  <a:schemeClr val="tx1"/>
                </a:solidFill>
                <a:latin typeface="Arial"/>
                <a:cs typeface="Arial"/>
              </a:rPr>
              <a:t>The question of “doing the right thing”. </a:t>
            </a:r>
          </a:p>
          <a:p>
            <a:r>
              <a:rPr lang="en-US" sz="2200" dirty="0">
                <a:solidFill>
                  <a:schemeClr val="tx1"/>
                </a:solidFill>
                <a:latin typeface="Arial"/>
                <a:cs typeface="Arial"/>
              </a:rPr>
              <a:t>In systems that act rationally, the “right thing” is that what is expected to maximize the achievement given the available information.</a:t>
            </a:r>
            <a:endParaRPr lang="de-DE" sz="22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D8B21AC-D70B-4AED-9BD6-3E88AB59199E}"/>
              </a:ext>
            </a:extLst>
          </p:cNvPr>
          <p:cNvSpPr/>
          <p:nvPr/>
        </p:nvSpPr>
        <p:spPr>
          <a:xfrm>
            <a:off x="194616" y="3546640"/>
            <a:ext cx="11882828" cy="360000"/>
          </a:xfrm>
          <a:prstGeom prst="rect">
            <a:avLst/>
          </a:prstGeom>
          <a:solidFill>
            <a:srgbClr val="C1D1E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b="1" dirty="0">
                <a:solidFill>
                  <a:srgbClr val="243572"/>
                </a:solidFill>
                <a:latin typeface="Arial"/>
                <a:cs typeface="Arial"/>
              </a:rPr>
              <a:t>Rational Behavior</a:t>
            </a:r>
          </a:p>
        </p:txBody>
      </p:sp>
    </p:spTree>
    <p:extLst>
      <p:ext uri="{BB962C8B-B14F-4D97-AF65-F5344CB8AC3E}">
        <p14:creationId xmlns:p14="http://schemas.microsoft.com/office/powerpoint/2010/main" val="2983174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5DF320C9-CD0D-4C8F-9769-EA76492C20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latin typeface="Arial"/>
                <a:ea typeface="+mn-lt"/>
                <a:cs typeface="+mn-lt"/>
              </a:rPr>
              <a:t>Different definitions due to different criteria </a:t>
            </a:r>
            <a:br>
              <a:rPr lang="en-US" dirty="0">
                <a:latin typeface="Arial"/>
                <a:ea typeface="+mn-lt"/>
                <a:cs typeface="+mn-lt"/>
              </a:rPr>
            </a:br>
            <a:r>
              <a:rPr lang="en-US" dirty="0">
                <a:latin typeface="Arial"/>
                <a:ea typeface="+mn-lt"/>
                <a:cs typeface="+mn-lt"/>
              </a:rPr>
              <a:t>Two dimensions:</a:t>
            </a:r>
          </a:p>
          <a:p>
            <a:endParaRPr lang="en-US" dirty="0">
              <a:latin typeface="Arial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Arial"/>
                <a:ea typeface="+mn-lt"/>
                <a:cs typeface="+mn-lt"/>
              </a:rPr>
              <a:t>Thought processes/reasoning vs. behavior/action</a:t>
            </a:r>
            <a:br>
              <a:rPr lang="en-US" dirty="0">
                <a:latin typeface="Arial"/>
                <a:ea typeface="+mn-lt"/>
                <a:cs typeface="+mn-lt"/>
              </a:rPr>
            </a:br>
            <a:endParaRPr lang="en-US" dirty="0">
              <a:latin typeface="Arial"/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Arial"/>
                <a:ea typeface="+mn-lt"/>
                <a:cs typeface="+mn-lt"/>
              </a:rPr>
              <a:t>Success according to human standards vs.</a:t>
            </a:r>
            <a:br>
              <a:rPr lang="en-US" dirty="0">
                <a:latin typeface="Arial"/>
                <a:ea typeface="+mn-lt"/>
                <a:cs typeface="+mn-lt"/>
              </a:rPr>
            </a:br>
            <a:r>
              <a:rPr lang="en-US" dirty="0">
                <a:latin typeface="Arial"/>
                <a:ea typeface="+mn-lt"/>
                <a:cs typeface="+mn-lt"/>
              </a:rPr>
              <a:t>success according to an ideal concept of intelligence</a:t>
            </a:r>
            <a:br>
              <a:rPr lang="en-US" dirty="0">
                <a:latin typeface="Arial"/>
                <a:ea typeface="+mn-lt"/>
                <a:cs typeface="+mn-lt"/>
              </a:rPr>
            </a:br>
            <a:r>
              <a:rPr lang="en-US" dirty="0">
                <a:latin typeface="Arial"/>
                <a:ea typeface="+mn-lt"/>
                <a:cs typeface="+mn-lt"/>
              </a:rPr>
              <a:t>(rationality)</a:t>
            </a:r>
          </a:p>
          <a:p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FDAD6B-D87C-4678-A2E7-BF8194D4D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87C0E8-FD9A-4A2F-A45D-554F10B0A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/>
              <a:t>So what is AI?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546336F4-F5FA-4548-BBDF-5FCF670A336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Tabelle 5">
            <a:extLst>
              <a:ext uri="{FF2B5EF4-FFF2-40B4-BE49-F238E27FC236}">
                <a16:creationId xmlns:a16="http://schemas.microsoft.com/office/drawing/2014/main" id="{51AD68F7-A5C3-E3C1-6CB2-C46816C37A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7167330"/>
              </p:ext>
            </p:extLst>
          </p:nvPr>
        </p:nvGraphicFramePr>
        <p:xfrm>
          <a:off x="339969" y="4791843"/>
          <a:ext cx="11334328" cy="1371600"/>
        </p:xfrm>
        <a:graphic>
          <a:graphicData uri="http://schemas.openxmlformats.org/drawingml/2006/table">
            <a:tbl>
              <a:tblPr firstRow="1" bandRow="1" bandCol="1">
                <a:tableStyleId>{5940675A-B579-460E-94D1-54222C63F5DA}</a:tableStyleId>
              </a:tblPr>
              <a:tblGrid>
                <a:gridCol w="1527641">
                  <a:extLst>
                    <a:ext uri="{9D8B030D-6E8A-4147-A177-3AD203B41FA5}">
                      <a16:colId xmlns:a16="http://schemas.microsoft.com/office/drawing/2014/main" val="3907165475"/>
                    </a:ext>
                  </a:extLst>
                </a:gridCol>
                <a:gridCol w="4607859">
                  <a:extLst>
                    <a:ext uri="{9D8B030D-6E8A-4147-A177-3AD203B41FA5}">
                      <a16:colId xmlns:a16="http://schemas.microsoft.com/office/drawing/2014/main" val="3053842824"/>
                    </a:ext>
                  </a:extLst>
                </a:gridCol>
                <a:gridCol w="5198828">
                  <a:extLst>
                    <a:ext uri="{9D8B030D-6E8A-4147-A177-3AD203B41FA5}">
                      <a16:colId xmlns:a16="http://schemas.microsoft.com/office/drawing/2014/main" val="3060697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de-DE" sz="2400">
                        <a:latin typeface="Arial"/>
                      </a:endParaRPr>
                    </a:p>
                  </a:txBody>
                  <a:tcPr marL="0" marR="0" marT="0" marB="0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>
                          <a:latin typeface="Arial"/>
                        </a:rPr>
                        <a:t>Human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rgbClr val="C1D1E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err="1">
                          <a:latin typeface="Arial"/>
                        </a:rPr>
                        <a:t>Rationality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solidFill>
                      <a:srgbClr val="C1D1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787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>
                          <a:latin typeface="Arial"/>
                        </a:rPr>
                        <a:t>Think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2400" b="0" i="0" u="none" strike="noStrike" noProof="0">
                          <a:latin typeface="Arial"/>
                        </a:rPr>
                        <a:t>Systems </a:t>
                      </a:r>
                      <a:r>
                        <a:rPr lang="de-DE" sz="2400" b="0" i="0" u="none" strike="noStrike" noProof="0" err="1">
                          <a:latin typeface="Arial"/>
                        </a:rPr>
                        <a:t>that</a:t>
                      </a:r>
                      <a:r>
                        <a:rPr lang="de-DE" sz="2400" b="0" i="0" u="none" strike="noStrike" noProof="0">
                          <a:latin typeface="Arial"/>
                        </a:rPr>
                        <a:t> </a:t>
                      </a:r>
                      <a:r>
                        <a:rPr lang="de-DE" sz="2400" b="0" i="0" u="none" strike="noStrike" noProof="0" err="1">
                          <a:latin typeface="Arial"/>
                        </a:rPr>
                        <a:t>think</a:t>
                      </a:r>
                      <a:r>
                        <a:rPr lang="de-DE" sz="2400" b="0" i="0" u="none" strike="noStrike" noProof="0">
                          <a:latin typeface="Arial"/>
                        </a:rPr>
                        <a:t> like </a:t>
                      </a:r>
                      <a:r>
                        <a:rPr lang="de-DE" sz="2400" b="0" i="0" u="none" strike="noStrike" noProof="0" err="1">
                          <a:latin typeface="Arial"/>
                        </a:rPr>
                        <a:t>humans</a:t>
                      </a:r>
                      <a:endParaRPr lang="de-DE" sz="2400">
                        <a:latin typeface="Arial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2400" b="0" i="0" u="none" strike="noStrike" noProof="0">
                          <a:latin typeface="Arial"/>
                        </a:rPr>
                        <a:t>Systems </a:t>
                      </a:r>
                      <a:r>
                        <a:rPr lang="de-DE" sz="2400" b="0" i="0" u="none" strike="noStrike" noProof="0" err="1">
                          <a:latin typeface="Arial"/>
                        </a:rPr>
                        <a:t>that</a:t>
                      </a:r>
                      <a:r>
                        <a:rPr lang="de-DE" sz="2400" b="0" i="0" u="none" strike="noStrike" noProof="0">
                          <a:latin typeface="Arial"/>
                        </a:rPr>
                        <a:t> </a:t>
                      </a:r>
                      <a:r>
                        <a:rPr lang="de-DE" sz="2400" b="0" i="0" u="none" strike="noStrike" noProof="0" err="1">
                          <a:latin typeface="Arial"/>
                        </a:rPr>
                        <a:t>think</a:t>
                      </a:r>
                      <a:r>
                        <a:rPr lang="de-DE" sz="2400" b="0" i="0" u="none" strike="noStrike" noProof="0">
                          <a:latin typeface="Arial"/>
                        </a:rPr>
                        <a:t> </a:t>
                      </a:r>
                      <a:r>
                        <a:rPr lang="de-DE" sz="2400" b="0" i="0" u="none" strike="noStrike" noProof="0" err="1">
                          <a:latin typeface="Arial"/>
                        </a:rPr>
                        <a:t>rationally</a:t>
                      </a:r>
                      <a:endParaRPr lang="de-DE" sz="2400">
                        <a:latin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6598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2400">
                          <a:latin typeface="Arial"/>
                        </a:rPr>
                        <a:t>Act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2400" b="0" i="0" u="none" strike="noStrike" noProof="0">
                          <a:latin typeface="Arial"/>
                        </a:rPr>
                        <a:t>Systems </a:t>
                      </a:r>
                      <a:r>
                        <a:rPr lang="de-DE" sz="2400" b="0" i="0" u="none" strike="noStrike" noProof="0" err="1">
                          <a:latin typeface="Arial"/>
                        </a:rPr>
                        <a:t>that</a:t>
                      </a:r>
                      <a:r>
                        <a:rPr lang="de-DE" sz="2400" b="0" i="0" u="none" strike="noStrike" noProof="0">
                          <a:latin typeface="Arial"/>
                        </a:rPr>
                        <a:t> </a:t>
                      </a:r>
                      <a:r>
                        <a:rPr lang="de-DE" sz="2400" b="0" i="0" u="none" strike="noStrike" noProof="0" err="1">
                          <a:latin typeface="Arial"/>
                        </a:rPr>
                        <a:t>act</a:t>
                      </a:r>
                      <a:r>
                        <a:rPr lang="de-DE" sz="2400" b="0" i="0" u="none" strike="noStrike" noProof="0">
                          <a:latin typeface="Arial"/>
                        </a:rPr>
                        <a:t> like </a:t>
                      </a:r>
                      <a:r>
                        <a:rPr lang="de-DE" sz="2400" b="0" i="0" u="none" strike="noStrike" noProof="0" err="1">
                          <a:latin typeface="Arial"/>
                        </a:rPr>
                        <a:t>humans</a:t>
                      </a:r>
                      <a:endParaRPr lang="de-DE" sz="2400">
                        <a:latin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2400" b="0" i="0" u="none" strike="noStrike" noProof="0" dirty="0">
                          <a:latin typeface="Arial"/>
                        </a:rPr>
                        <a:t>Systems </a:t>
                      </a:r>
                      <a:r>
                        <a:rPr lang="de-DE" sz="2400" b="0" i="0" u="none" strike="noStrike" noProof="0" dirty="0" err="1">
                          <a:latin typeface="Arial"/>
                        </a:rPr>
                        <a:t>that</a:t>
                      </a:r>
                      <a:r>
                        <a:rPr lang="de-DE" sz="2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de-DE" sz="2400" b="0" i="0" u="none" strike="noStrike" noProof="0" dirty="0" err="1">
                          <a:latin typeface="Arial"/>
                        </a:rPr>
                        <a:t>act</a:t>
                      </a:r>
                      <a:r>
                        <a:rPr lang="de-DE" sz="2400" b="0" i="0" u="none" strike="noStrike" noProof="0" dirty="0">
                          <a:latin typeface="Arial"/>
                        </a:rPr>
                        <a:t> </a:t>
                      </a:r>
                      <a:r>
                        <a:rPr lang="de-DE" sz="2400" b="0" i="0" u="none" strike="noStrike" noProof="0" dirty="0" err="1">
                          <a:latin typeface="Arial"/>
                        </a:rPr>
                        <a:t>rationally</a:t>
                      </a:r>
                      <a:endParaRPr lang="de-DE" sz="2400" dirty="0">
                        <a:latin typeface="Arial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3387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7743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6D39ED-C78C-452A-80BB-DC0BC0F99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b="0" i="0" dirty="0">
                <a:effectLst/>
                <a:latin typeface="Arial"/>
                <a:cs typeface="Arial"/>
              </a:rPr>
              <a:t>Rational behavior has two advantages over the law of thoughts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/>
                <a:cs typeface="Arial"/>
              </a:rPr>
              <a:t>It is more general (in many situations, a provably correct action does not exist)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It is m</a:t>
            </a:r>
            <a:r>
              <a:rPr lang="en-US" b="0" i="0" dirty="0">
                <a:effectLst/>
                <a:latin typeface="Arial"/>
                <a:cs typeface="Arial"/>
              </a:rPr>
              <a:t>ore amenable (rationality can be defined and optimized)</a:t>
            </a:r>
            <a:br>
              <a:rPr lang="en-US" dirty="0">
                <a:latin typeface="Arial"/>
              </a:rPr>
            </a:br>
            <a:endParaRPr lang="en-US" dirty="0">
              <a:latin typeface="Arial"/>
              <a:cs typeface="Arial"/>
            </a:endParaRPr>
          </a:p>
          <a:p>
            <a:r>
              <a:rPr lang="en-US" sz="2400" b="1" i="0" dirty="0">
                <a:effectLst/>
                <a:latin typeface="Arial"/>
                <a:cs typeface="Arial"/>
              </a:rPr>
              <a:t>But</a:t>
            </a:r>
            <a:r>
              <a:rPr lang="en-US" b="0" i="0" dirty="0">
                <a:effectLst/>
                <a:latin typeface="Arial"/>
                <a:cs typeface="Arial"/>
              </a:rPr>
              <a:t> rationality is rarely a very good model of reality.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589B7FC4-91CD-4FFE-9215-86586F130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Characteristics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AI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9C7C76-1A75-4DD3-A449-579C6987D09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 err="1"/>
              <a:t>Rationality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99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BCB16CE-D19F-49F8-A006-70DF21006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>
                <a:latin typeface="Arial"/>
                <a:ea typeface="+mn-lt"/>
                <a:cs typeface="+mn-lt"/>
              </a:rPr>
              <a:t>How</a:t>
            </a:r>
            <a:r>
              <a:rPr lang="de-DE" b="1" dirty="0">
                <a:latin typeface="Arial"/>
                <a:ea typeface="+mn-lt"/>
                <a:cs typeface="+mn-lt"/>
              </a:rPr>
              <a:t> do </a:t>
            </a:r>
            <a:r>
              <a:rPr lang="de-DE" b="1" dirty="0" err="1">
                <a:latin typeface="Arial"/>
                <a:ea typeface="+mn-lt"/>
                <a:cs typeface="+mn-lt"/>
              </a:rPr>
              <a:t>humans</a:t>
            </a:r>
            <a:r>
              <a:rPr lang="de-DE" b="1" dirty="0">
                <a:latin typeface="Arial"/>
                <a:ea typeface="+mn-lt"/>
                <a:cs typeface="+mn-lt"/>
              </a:rPr>
              <a:t> </a:t>
            </a:r>
            <a:r>
              <a:rPr lang="de-DE" b="1" dirty="0" err="1">
                <a:latin typeface="Arial"/>
                <a:ea typeface="+mn-lt"/>
                <a:cs typeface="+mn-lt"/>
              </a:rPr>
              <a:t>think</a:t>
            </a:r>
            <a:r>
              <a:rPr lang="de-DE" b="1" dirty="0">
                <a:latin typeface="Arial"/>
                <a:ea typeface="+mn-lt"/>
                <a:cs typeface="+mn-lt"/>
              </a:rPr>
              <a:t>?</a:t>
            </a:r>
            <a:br>
              <a:rPr lang="de-DE" dirty="0">
                <a:latin typeface="Arial"/>
                <a:ea typeface="+mn-lt"/>
                <a:cs typeface="+mn-lt"/>
              </a:rPr>
            </a:br>
            <a:r>
              <a:rPr lang="de-DE" dirty="0">
                <a:latin typeface="Arial"/>
                <a:ea typeface="+mn-lt"/>
                <a:cs typeface="+mn-lt"/>
              </a:rPr>
              <a:t>Theory </a:t>
            </a:r>
            <a:r>
              <a:rPr lang="de-DE" dirty="0" err="1">
                <a:latin typeface="Arial"/>
                <a:ea typeface="+mn-lt"/>
                <a:cs typeface="+mn-lt"/>
              </a:rPr>
              <a:t>is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based</a:t>
            </a:r>
            <a:r>
              <a:rPr lang="de-DE" dirty="0">
                <a:latin typeface="Arial"/>
                <a:ea typeface="+mn-lt"/>
                <a:cs typeface="+mn-lt"/>
              </a:rPr>
              <a:t> on </a:t>
            </a:r>
            <a:r>
              <a:rPr lang="de-DE" dirty="0" err="1">
                <a:latin typeface="Arial"/>
                <a:ea typeface="+mn-lt"/>
                <a:cs typeface="+mn-lt"/>
              </a:rPr>
              <a:t>scientific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theories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of</a:t>
            </a:r>
            <a:r>
              <a:rPr lang="de-DE" dirty="0">
                <a:latin typeface="Arial"/>
                <a:ea typeface="+mn-lt"/>
                <a:cs typeface="+mn-lt"/>
              </a:rPr>
              <a:t> internal </a:t>
            </a:r>
            <a:r>
              <a:rPr lang="de-DE" dirty="0" err="1">
                <a:latin typeface="Arial"/>
                <a:ea typeface="+mn-lt"/>
                <a:cs typeface="+mn-lt"/>
              </a:rPr>
              <a:t>brain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activities</a:t>
            </a:r>
            <a:r>
              <a:rPr lang="de-DE" dirty="0">
                <a:latin typeface="Arial"/>
                <a:ea typeface="+mn-lt"/>
                <a:cs typeface="+mn-lt"/>
              </a:rPr>
              <a:t> (</a:t>
            </a:r>
            <a:r>
              <a:rPr lang="de-DE" dirty="0" err="1">
                <a:latin typeface="Arial"/>
                <a:ea typeface="+mn-lt"/>
                <a:cs typeface="+mn-lt"/>
              </a:rPr>
              <a:t>cognitive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model</a:t>
            </a:r>
            <a:r>
              <a:rPr lang="de-DE" dirty="0">
                <a:latin typeface="Arial"/>
                <a:ea typeface="+mn-lt"/>
                <a:cs typeface="+mn-lt"/>
              </a:rPr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/>
                <a:ea typeface="+mn-lt"/>
                <a:cs typeface="+mn-lt"/>
              </a:rPr>
              <a:t>Predicting</a:t>
            </a:r>
            <a:r>
              <a:rPr lang="de-DE" dirty="0">
                <a:latin typeface="Arial"/>
                <a:ea typeface="+mn-lt"/>
                <a:cs typeface="+mn-lt"/>
              </a:rPr>
              <a:t> and </a:t>
            </a:r>
            <a:r>
              <a:rPr lang="de-DE" dirty="0" err="1">
                <a:latin typeface="Arial"/>
                <a:ea typeface="+mn-lt"/>
                <a:cs typeface="+mn-lt"/>
              </a:rPr>
              <a:t>testing</a:t>
            </a:r>
            <a:r>
              <a:rPr lang="de-DE" dirty="0">
                <a:latin typeface="Arial"/>
                <a:ea typeface="+mn-lt"/>
                <a:cs typeface="+mn-lt"/>
              </a:rPr>
              <a:t> human </a:t>
            </a:r>
            <a:r>
              <a:rPr lang="de-DE" dirty="0" err="1">
                <a:latin typeface="Arial"/>
                <a:ea typeface="+mn-lt"/>
                <a:cs typeface="+mn-lt"/>
              </a:rPr>
              <a:t>behavior</a:t>
            </a:r>
            <a:endParaRPr lang="de-DE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Arial"/>
                <a:ea typeface="+mn-lt"/>
                <a:cs typeface="+mn-lt"/>
              </a:rPr>
              <a:t>Identification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from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neurological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data</a:t>
            </a:r>
            <a:br>
              <a:rPr lang="de-DE" dirty="0">
                <a:latin typeface="Arial"/>
                <a:ea typeface="+mn-lt"/>
                <a:cs typeface="+mn-lt"/>
              </a:rPr>
            </a:br>
            <a:endParaRPr lang="de-DE" dirty="0">
              <a:latin typeface="Arial"/>
              <a:ea typeface="+mn-lt"/>
              <a:cs typeface="+mn-lt"/>
            </a:endParaRPr>
          </a:p>
          <a:p>
            <a:r>
              <a:rPr lang="de-DE" b="1" dirty="0" err="1">
                <a:latin typeface="Arial"/>
                <a:ea typeface="+mn-lt"/>
                <a:cs typeface="+mn-lt"/>
              </a:rPr>
              <a:t>Cognitive</a:t>
            </a:r>
            <a:r>
              <a:rPr lang="de-DE" b="1" dirty="0">
                <a:latin typeface="Arial"/>
                <a:ea typeface="+mn-lt"/>
                <a:cs typeface="+mn-lt"/>
              </a:rPr>
              <a:t> Science </a:t>
            </a:r>
            <a:r>
              <a:rPr lang="de-DE" dirty="0" err="1">
                <a:latin typeface="Arial"/>
                <a:ea typeface="+mn-lt"/>
                <a:cs typeface="+mn-lt"/>
              </a:rPr>
              <a:t>brings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together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computational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models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from</a:t>
            </a:r>
            <a:r>
              <a:rPr lang="de-DE" dirty="0">
                <a:latin typeface="Arial"/>
                <a:ea typeface="+mn-lt"/>
                <a:cs typeface="+mn-lt"/>
              </a:rPr>
              <a:t> AI and experimental </a:t>
            </a:r>
            <a:r>
              <a:rPr lang="de-DE" dirty="0" err="1">
                <a:latin typeface="Arial"/>
                <a:ea typeface="+mn-lt"/>
                <a:cs typeface="+mn-lt"/>
              </a:rPr>
              <a:t>techniques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from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psychology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to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construct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precise</a:t>
            </a:r>
            <a:r>
              <a:rPr lang="de-DE" dirty="0">
                <a:latin typeface="Arial"/>
                <a:ea typeface="+mn-lt"/>
                <a:cs typeface="+mn-lt"/>
              </a:rPr>
              <a:t> and </a:t>
            </a:r>
            <a:r>
              <a:rPr lang="de-DE" dirty="0" err="1">
                <a:latin typeface="Arial"/>
                <a:ea typeface="+mn-lt"/>
                <a:cs typeface="+mn-lt"/>
              </a:rPr>
              <a:t>testable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theories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of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the</a:t>
            </a:r>
            <a:r>
              <a:rPr lang="de-DE" dirty="0">
                <a:latin typeface="Arial"/>
                <a:ea typeface="+mn-lt"/>
                <a:cs typeface="+mn-lt"/>
              </a:rPr>
              <a:t> mind. </a:t>
            </a:r>
            <a:r>
              <a:rPr lang="de-DE" dirty="0" err="1">
                <a:latin typeface="Arial"/>
                <a:ea typeface="+mn-lt"/>
                <a:cs typeface="+mn-lt"/>
              </a:rPr>
              <a:t>Cognitive</a:t>
            </a:r>
            <a:r>
              <a:rPr lang="de-DE" dirty="0">
                <a:latin typeface="Arial"/>
                <a:ea typeface="+mn-lt"/>
                <a:cs typeface="+mn-lt"/>
              </a:rPr>
              <a:t> Science </a:t>
            </a:r>
            <a:r>
              <a:rPr lang="de-DE" dirty="0" err="1">
                <a:latin typeface="Arial"/>
                <a:ea typeface="+mn-lt"/>
                <a:cs typeface="+mn-lt"/>
              </a:rPr>
              <a:t>is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often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viewed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distinct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from</a:t>
            </a:r>
            <a:r>
              <a:rPr lang="de-DE" dirty="0">
                <a:latin typeface="Arial"/>
                <a:ea typeface="+mn-lt"/>
                <a:cs typeface="+mn-lt"/>
              </a:rPr>
              <a:t> AI but </a:t>
            </a:r>
            <a:r>
              <a:rPr lang="de-DE" dirty="0" err="1">
                <a:latin typeface="Arial"/>
                <a:ea typeface="+mn-lt"/>
                <a:cs typeface="+mn-lt"/>
              </a:rPr>
              <a:t>this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is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wrong</a:t>
            </a:r>
            <a:r>
              <a:rPr lang="de-DE" dirty="0">
                <a:latin typeface="Arial"/>
                <a:ea typeface="+mn-lt"/>
                <a:cs typeface="+mn-lt"/>
              </a:rPr>
              <a:t>. As at TU Darmstadt, </a:t>
            </a:r>
            <a:r>
              <a:rPr lang="de-DE" dirty="0" err="1">
                <a:latin typeface="Arial"/>
                <a:ea typeface="+mn-lt"/>
                <a:cs typeface="+mn-lt"/>
              </a:rPr>
              <a:t>both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are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twin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disciplines</a:t>
            </a:r>
            <a:r>
              <a:rPr lang="de-DE" dirty="0">
                <a:latin typeface="Arial"/>
                <a:ea typeface="+mn-lt"/>
                <a:cs typeface="+mn-lt"/>
              </a:rPr>
              <a:t>!</a:t>
            </a:r>
            <a:br>
              <a:rPr lang="de-DE" dirty="0">
                <a:latin typeface="Arial"/>
                <a:ea typeface="+mn-lt"/>
                <a:cs typeface="+mn-lt"/>
              </a:rPr>
            </a:br>
            <a:endParaRPr lang="de-DE" dirty="0">
              <a:latin typeface="Arial"/>
              <a:ea typeface="+mn-lt"/>
              <a:cs typeface="+mn-lt"/>
            </a:endParaRPr>
          </a:p>
          <a:p>
            <a:r>
              <a:rPr lang="de-DE" b="1" dirty="0" err="1">
                <a:latin typeface="Arial"/>
                <a:ea typeface="+mn-lt"/>
                <a:cs typeface="+mn-lt"/>
              </a:rPr>
              <a:t>Cognitive</a:t>
            </a:r>
            <a:r>
              <a:rPr lang="de-DE" b="1" dirty="0">
                <a:latin typeface="Arial"/>
                <a:ea typeface="+mn-lt"/>
                <a:cs typeface="+mn-lt"/>
              </a:rPr>
              <a:t> </a:t>
            </a:r>
            <a:r>
              <a:rPr lang="de-DE" b="1" dirty="0" err="1">
                <a:latin typeface="Arial"/>
                <a:ea typeface="+mn-lt"/>
                <a:cs typeface="+mn-lt"/>
              </a:rPr>
              <a:t>Neuroscience</a:t>
            </a:r>
            <a:r>
              <a:rPr lang="de-DE" dirty="0">
                <a:latin typeface="Arial"/>
                <a:ea typeface="+mn-lt"/>
                <a:cs typeface="+mn-lt"/>
              </a:rPr>
              <a:t>: </a:t>
            </a:r>
            <a:r>
              <a:rPr lang="de-DE" dirty="0" err="1">
                <a:latin typeface="Arial"/>
                <a:ea typeface="+mn-lt"/>
                <a:cs typeface="+mn-lt"/>
              </a:rPr>
              <a:t>How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does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the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brain</a:t>
            </a:r>
            <a:r>
              <a:rPr lang="de-DE" dirty="0">
                <a:latin typeface="Arial"/>
                <a:ea typeface="+mn-lt"/>
                <a:cs typeface="+mn-lt"/>
              </a:rPr>
              <a:t> </a:t>
            </a:r>
            <a:r>
              <a:rPr lang="de-DE" dirty="0" err="1">
                <a:latin typeface="Arial"/>
                <a:ea typeface="+mn-lt"/>
                <a:cs typeface="+mn-lt"/>
              </a:rPr>
              <a:t>work</a:t>
            </a:r>
            <a:r>
              <a:rPr lang="de-DE" dirty="0">
                <a:latin typeface="Arial"/>
                <a:ea typeface="+mn-lt"/>
                <a:cs typeface="+mn-lt"/>
              </a:rPr>
              <a:t> at </a:t>
            </a:r>
            <a:r>
              <a:rPr lang="de-DE" dirty="0" err="1">
                <a:latin typeface="Arial"/>
                <a:ea typeface="+mn-lt"/>
                <a:cs typeface="+mn-lt"/>
              </a:rPr>
              <a:t>the</a:t>
            </a:r>
            <a:r>
              <a:rPr lang="de-DE" dirty="0">
                <a:latin typeface="Arial"/>
                <a:ea typeface="+mn-lt"/>
                <a:cs typeface="+mn-lt"/>
              </a:rPr>
              <a:t> neuronal </a:t>
            </a:r>
            <a:r>
              <a:rPr lang="de-DE" dirty="0" err="1">
                <a:latin typeface="Arial"/>
                <a:ea typeface="+mn-lt"/>
                <a:cs typeface="+mn-lt"/>
              </a:rPr>
              <a:t>level</a:t>
            </a:r>
            <a:r>
              <a:rPr lang="de-DE" dirty="0">
                <a:latin typeface="Arial"/>
                <a:ea typeface="+mn-lt"/>
                <a:cs typeface="+mn-lt"/>
              </a:rPr>
              <a:t>?</a:t>
            </a: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A29730F-D0AE-F622-C5F4-9F5B88A2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Cognitive</a:t>
            </a:r>
            <a:r>
              <a:rPr lang="de-DE" dirty="0"/>
              <a:t> Science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96DE9EE-832B-4F04-9BF3-E50C806AA9D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dirty="0"/>
              <a:t>Systems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like </a:t>
            </a:r>
            <a:r>
              <a:rPr lang="de-DE" dirty="0" err="1"/>
              <a:t>humans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900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A1FDDA-D370-46E2-A5DE-073C4DE95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Arial"/>
                <a:cs typeface="Arial"/>
              </a:rPr>
              <a:t>Different fields have contributed to AI and build the foundation of modern AI:</a:t>
            </a:r>
            <a:endParaRPr lang="de-DE" dirty="0">
              <a:latin typeface="Arial"/>
              <a:cs typeface="Arial"/>
            </a:endParaRP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/>
                <a:cs typeface="Arial"/>
              </a:rPr>
              <a:t>Philosophy</a:t>
            </a:r>
            <a:r>
              <a:rPr lang="en-US" b="0" i="0" dirty="0">
                <a:effectLst/>
                <a:latin typeface="Arial"/>
                <a:cs typeface="Arial"/>
              </a:rPr>
              <a:t>: Logic, reasoning, mind as a physical system, foundations of</a:t>
            </a:r>
            <a:br>
              <a:rPr lang="en-US" dirty="0">
                <a:latin typeface="Arial"/>
              </a:rPr>
            </a:br>
            <a:r>
              <a:rPr lang="en-US" b="0" i="0" dirty="0">
                <a:effectLst/>
                <a:latin typeface="Arial"/>
                <a:cs typeface="Arial"/>
              </a:rPr>
              <a:t>learning, language and rationality.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/>
                <a:cs typeface="Arial"/>
              </a:rPr>
              <a:t>Mathematics</a:t>
            </a:r>
            <a:r>
              <a:rPr lang="en-US" b="0" i="0" dirty="0">
                <a:effectLst/>
                <a:latin typeface="Arial"/>
                <a:cs typeface="Arial"/>
              </a:rPr>
              <a:t>: Formal representation and proof algorithms, computation,</a:t>
            </a:r>
            <a:br>
              <a:rPr lang="en-US" dirty="0">
                <a:latin typeface="Arial"/>
              </a:rPr>
            </a:br>
            <a:r>
              <a:rPr lang="en-US" b="0" i="0" dirty="0">
                <a:effectLst/>
                <a:latin typeface="Arial"/>
                <a:cs typeface="Arial"/>
              </a:rPr>
              <a:t>(un)decidability, (in)tractability, probability.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/>
                <a:cs typeface="Arial"/>
              </a:rPr>
              <a:t>Psychology</a:t>
            </a:r>
            <a:r>
              <a:rPr lang="en-US" b="0" i="0" dirty="0">
                <a:effectLst/>
                <a:latin typeface="Arial"/>
                <a:cs typeface="Arial"/>
              </a:rPr>
              <a:t>: adaptation, phenomena of perception and motor control.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/>
                <a:cs typeface="Arial"/>
              </a:rPr>
              <a:t>Economics</a:t>
            </a:r>
            <a:r>
              <a:rPr lang="en-US" b="0" i="0" dirty="0">
                <a:effectLst/>
                <a:latin typeface="Arial"/>
                <a:cs typeface="Arial"/>
              </a:rPr>
              <a:t>: formal theory of rational decisions, game theory.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/>
                <a:cs typeface="Arial"/>
              </a:rPr>
              <a:t>Linguistics</a:t>
            </a:r>
            <a:r>
              <a:rPr lang="en-US" b="0" i="0" dirty="0">
                <a:effectLst/>
                <a:latin typeface="Arial"/>
                <a:cs typeface="Arial"/>
              </a:rPr>
              <a:t>: knowledge representation, grammar.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/>
                <a:cs typeface="Arial"/>
              </a:rPr>
              <a:t>Neuroscience</a:t>
            </a:r>
            <a:r>
              <a:rPr lang="en-US" b="0" i="0" dirty="0">
                <a:effectLst/>
                <a:latin typeface="Arial"/>
                <a:cs typeface="Arial"/>
              </a:rPr>
              <a:t>: physical substrate for mental activities.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Arial"/>
                <a:cs typeface="Arial"/>
              </a:rPr>
              <a:t>Control</a:t>
            </a:r>
            <a:r>
              <a:rPr lang="en-US" b="0" i="0" dirty="0">
                <a:effectLst/>
                <a:latin typeface="Arial"/>
                <a:cs typeface="Arial"/>
              </a:rPr>
              <a:t> </a:t>
            </a:r>
            <a:r>
              <a:rPr lang="en-US" b="1" i="0" dirty="0">
                <a:effectLst/>
                <a:latin typeface="Arial"/>
                <a:cs typeface="Arial"/>
              </a:rPr>
              <a:t>theory</a:t>
            </a:r>
            <a:r>
              <a:rPr lang="en-US" b="0" i="0" dirty="0">
                <a:effectLst/>
                <a:latin typeface="Arial"/>
                <a:cs typeface="Arial"/>
              </a:rPr>
              <a:t>: homeostatic systems, stability, optimal agent design.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8F66EEE-8A37-486C-9272-75BE3B3B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/>
              <a:t>Foundations of AI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E11F5C-CFA8-4779-B708-CF4E1ECC036E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171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6E08DAB9-73BC-40F1-A7AC-C585ACC0E0ED}"/>
              </a:ext>
            </a:extLst>
          </p:cNvPr>
          <p:cNvSpPr/>
          <p:nvPr/>
        </p:nvSpPr>
        <p:spPr>
          <a:xfrm>
            <a:off x="-401847" y="1109884"/>
            <a:ext cx="13340927" cy="4895860"/>
          </a:xfrm>
          <a:prstGeom prst="rect">
            <a:avLst/>
          </a:prstGeom>
          <a:solidFill>
            <a:srgbClr val="2435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2940BD7B-9941-44DE-BEAE-883D96D09F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252" y="114109"/>
            <a:ext cx="12192000" cy="1146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Foundations of AI</a:t>
            </a:r>
            <a:br>
              <a:rPr lang="en-US">
                <a:latin typeface="Arial"/>
              </a:rPr>
            </a:br>
            <a:r>
              <a:rPr lang="en-US" sz="2800">
                <a:latin typeface="Arial"/>
                <a:cs typeface="Arial"/>
              </a:rPr>
              <a:t>History of AI in a nutshell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5" name="Google Shape;498;p70">
            <a:extLst>
              <a:ext uri="{FF2B5EF4-FFF2-40B4-BE49-F238E27FC236}">
                <a16:creationId xmlns:a16="http://schemas.microsoft.com/office/drawing/2014/main" id="{290193C3-E2B6-48D0-8340-3F26CB29F21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4227" y="1835255"/>
            <a:ext cx="9743580" cy="34738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11">
            <a:extLst>
              <a:ext uri="{FF2B5EF4-FFF2-40B4-BE49-F238E27FC236}">
                <a16:creationId xmlns:a16="http://schemas.microsoft.com/office/drawing/2014/main" id="{422B3AEE-5DE6-4E6B-B040-D639A5E765B7}"/>
              </a:ext>
            </a:extLst>
          </p:cNvPr>
          <p:cNvGrpSpPr/>
          <p:nvPr/>
        </p:nvGrpSpPr>
        <p:grpSpPr>
          <a:xfrm>
            <a:off x="1927734" y="1718274"/>
            <a:ext cx="476253" cy="532569"/>
            <a:chOff x="1295128" y="2153775"/>
            <a:chExt cx="432048" cy="483137"/>
          </a:xfrm>
        </p:grpSpPr>
        <p:cxnSp>
          <p:nvCxnSpPr>
            <p:cNvPr id="7" name="Straight Connector 7">
              <a:extLst>
                <a:ext uri="{FF2B5EF4-FFF2-40B4-BE49-F238E27FC236}">
                  <a16:creationId xmlns:a16="http://schemas.microsoft.com/office/drawing/2014/main" id="{6F61D899-0262-4800-8C0A-B79FE0A335EB}"/>
                </a:ext>
              </a:extLst>
            </p:cNvPr>
            <p:cNvCxnSpPr/>
            <p:nvPr/>
          </p:nvCxnSpPr>
          <p:spPr>
            <a:xfrm flipV="1">
              <a:off x="1295128" y="2153775"/>
              <a:ext cx="0" cy="483137"/>
            </a:xfrm>
            <a:prstGeom prst="line">
              <a:avLst/>
            </a:prstGeom>
            <a:ln w="28575">
              <a:solidFill>
                <a:srgbClr val="CD6C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10">
              <a:extLst>
                <a:ext uri="{FF2B5EF4-FFF2-40B4-BE49-F238E27FC236}">
                  <a16:creationId xmlns:a16="http://schemas.microsoft.com/office/drawing/2014/main" id="{AD0393E5-CD1B-4481-892D-DCBCFED8C3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128" y="2155407"/>
              <a:ext cx="432048" cy="0"/>
            </a:xfrm>
            <a:prstGeom prst="line">
              <a:avLst/>
            </a:prstGeom>
            <a:ln w="28575" cap="rnd">
              <a:solidFill>
                <a:srgbClr val="CD6C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4">
            <a:extLst>
              <a:ext uri="{FF2B5EF4-FFF2-40B4-BE49-F238E27FC236}">
                <a16:creationId xmlns:a16="http://schemas.microsoft.com/office/drawing/2014/main" id="{F23F3268-309B-4FBA-BFF1-B8FB9F87E966}"/>
              </a:ext>
            </a:extLst>
          </p:cNvPr>
          <p:cNvGrpSpPr/>
          <p:nvPr/>
        </p:nvGrpSpPr>
        <p:grpSpPr>
          <a:xfrm>
            <a:off x="4031745" y="1503207"/>
            <a:ext cx="476253" cy="532569"/>
            <a:chOff x="1295128" y="2153775"/>
            <a:chExt cx="432048" cy="483137"/>
          </a:xfrm>
        </p:grpSpPr>
        <p:cxnSp>
          <p:nvCxnSpPr>
            <p:cNvPr id="10" name="Straight Connector 15">
              <a:extLst>
                <a:ext uri="{FF2B5EF4-FFF2-40B4-BE49-F238E27FC236}">
                  <a16:creationId xmlns:a16="http://schemas.microsoft.com/office/drawing/2014/main" id="{493158DF-8324-4239-9AAF-7AF93FA9CFA5}"/>
                </a:ext>
              </a:extLst>
            </p:cNvPr>
            <p:cNvCxnSpPr/>
            <p:nvPr/>
          </p:nvCxnSpPr>
          <p:spPr>
            <a:xfrm flipV="1">
              <a:off x="1295128" y="2153775"/>
              <a:ext cx="0" cy="483137"/>
            </a:xfrm>
            <a:prstGeom prst="line">
              <a:avLst/>
            </a:prstGeom>
            <a:ln w="28575">
              <a:solidFill>
                <a:srgbClr val="CD6C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6">
              <a:extLst>
                <a:ext uri="{FF2B5EF4-FFF2-40B4-BE49-F238E27FC236}">
                  <a16:creationId xmlns:a16="http://schemas.microsoft.com/office/drawing/2014/main" id="{495C3E06-29F8-4B6C-8DCF-57FB45BBD2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5128" y="2155407"/>
              <a:ext cx="432048" cy="0"/>
            </a:xfrm>
            <a:prstGeom prst="line">
              <a:avLst/>
            </a:prstGeom>
            <a:ln w="28575" cap="rnd">
              <a:solidFill>
                <a:srgbClr val="CD6C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Oval 12">
            <a:extLst>
              <a:ext uri="{FF2B5EF4-FFF2-40B4-BE49-F238E27FC236}">
                <a16:creationId xmlns:a16="http://schemas.microsoft.com/office/drawing/2014/main" id="{2D71E449-8311-4D40-83A7-92012C9C1814}"/>
              </a:ext>
            </a:extLst>
          </p:cNvPr>
          <p:cNvSpPr/>
          <p:nvPr/>
        </p:nvSpPr>
        <p:spPr>
          <a:xfrm>
            <a:off x="3952369" y="2319210"/>
            <a:ext cx="158751" cy="142002"/>
          </a:xfrm>
          <a:prstGeom prst="ellipse">
            <a:avLst/>
          </a:prstGeom>
          <a:solidFill>
            <a:srgbClr val="CD6C35"/>
          </a:solidFill>
          <a:ln>
            <a:solidFill>
              <a:srgbClr val="CD6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8">
            <a:extLst>
              <a:ext uri="{FF2B5EF4-FFF2-40B4-BE49-F238E27FC236}">
                <a16:creationId xmlns:a16="http://schemas.microsoft.com/office/drawing/2014/main" id="{AAF167B4-79C6-4B52-987B-1193312B95B3}"/>
              </a:ext>
            </a:extLst>
          </p:cNvPr>
          <p:cNvSpPr/>
          <p:nvPr/>
        </p:nvSpPr>
        <p:spPr>
          <a:xfrm>
            <a:off x="1848359" y="2319210"/>
            <a:ext cx="158751" cy="142002"/>
          </a:xfrm>
          <a:prstGeom prst="ellipse">
            <a:avLst/>
          </a:prstGeom>
          <a:solidFill>
            <a:srgbClr val="CD6C35"/>
          </a:solidFill>
          <a:ln>
            <a:solidFill>
              <a:srgbClr val="CD6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1ACA0-8E8E-4716-880D-6921893843AC}"/>
              </a:ext>
            </a:extLst>
          </p:cNvPr>
          <p:cNvSpPr txBox="1"/>
          <p:nvPr/>
        </p:nvSpPr>
        <p:spPr>
          <a:xfrm>
            <a:off x="2403987" y="1535928"/>
            <a:ext cx="1545616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500" err="1">
                <a:solidFill>
                  <a:srgbClr val="CD6C35"/>
                </a:solidFill>
                <a:latin typeface="Arial"/>
                <a:cs typeface="Arial"/>
              </a:rPr>
              <a:t>neural</a:t>
            </a:r>
            <a:r>
              <a:rPr lang="de-DE" sz="1500">
                <a:solidFill>
                  <a:srgbClr val="CD6C35"/>
                </a:solidFill>
                <a:latin typeface="Arial"/>
                <a:cs typeface="Arial"/>
              </a:rPr>
              <a:t> </a:t>
            </a:r>
            <a:r>
              <a:rPr lang="de-DE" sz="1500" err="1">
                <a:solidFill>
                  <a:srgbClr val="CD6C35"/>
                </a:solidFill>
                <a:latin typeface="Arial"/>
                <a:cs typeface="Arial"/>
              </a:rPr>
              <a:t>networks</a:t>
            </a:r>
            <a:endParaRPr lang="de-DE" sz="1500">
              <a:solidFill>
                <a:srgbClr val="CD6C35"/>
              </a:solidFill>
              <a:latin typeface="Arial"/>
              <a:cs typeface="Arial"/>
            </a:endParaRPr>
          </a:p>
        </p:txBody>
      </p:sp>
      <p:sp>
        <p:nvSpPr>
          <p:cNvPr id="15" name="TextBox 20">
            <a:extLst>
              <a:ext uri="{FF2B5EF4-FFF2-40B4-BE49-F238E27FC236}">
                <a16:creationId xmlns:a16="http://schemas.microsoft.com/office/drawing/2014/main" id="{7E76EE42-F331-4FBB-B151-D16621D4C331}"/>
              </a:ext>
            </a:extLst>
          </p:cNvPr>
          <p:cNvSpPr txBox="1"/>
          <p:nvPr/>
        </p:nvSpPr>
        <p:spPr>
          <a:xfrm>
            <a:off x="4507998" y="1332670"/>
            <a:ext cx="1478290" cy="3231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de-DE" sz="1500">
                <a:solidFill>
                  <a:srgbClr val="CD6C35"/>
                </a:solidFill>
                <a:latin typeface="Arial"/>
                <a:cs typeface="Arial"/>
              </a:rPr>
              <a:t>expert </a:t>
            </a:r>
            <a:r>
              <a:rPr lang="de-DE" sz="1500" err="1">
                <a:solidFill>
                  <a:srgbClr val="CD6C35"/>
                </a:solidFill>
                <a:latin typeface="Arial"/>
                <a:cs typeface="Arial"/>
              </a:rPr>
              <a:t>systems</a:t>
            </a:r>
            <a:endParaRPr lang="de-DE" sz="1500">
              <a:solidFill>
                <a:srgbClr val="CD6C35"/>
              </a:solidFill>
              <a:latin typeface="Arial"/>
              <a:cs typeface="Arial"/>
            </a:endParaRP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D0BFB057-AF34-4A0F-B465-4822E38275F9}"/>
              </a:ext>
            </a:extLst>
          </p:cNvPr>
          <p:cNvSpPr txBox="1"/>
          <p:nvPr/>
        </p:nvSpPr>
        <p:spPr>
          <a:xfrm>
            <a:off x="918362" y="52690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1956</a:t>
            </a:r>
          </a:p>
        </p:txBody>
      </p:sp>
      <p:sp>
        <p:nvSpPr>
          <p:cNvPr id="17" name="TextBox 24">
            <a:extLst>
              <a:ext uri="{FF2B5EF4-FFF2-40B4-BE49-F238E27FC236}">
                <a16:creationId xmlns:a16="http://schemas.microsoft.com/office/drawing/2014/main" id="{2D832AC7-440E-4F9E-9CBF-E9BFEFB5CFCB}"/>
              </a:ext>
            </a:extLst>
          </p:cNvPr>
          <p:cNvSpPr txBox="1"/>
          <p:nvPr/>
        </p:nvSpPr>
        <p:spPr>
          <a:xfrm>
            <a:off x="5769628" y="5289773"/>
            <a:ext cx="18473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de-DE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18" name="TextBox 19">
            <a:extLst>
              <a:ext uri="{FF2B5EF4-FFF2-40B4-BE49-F238E27FC236}">
                <a16:creationId xmlns:a16="http://schemas.microsoft.com/office/drawing/2014/main" id="{C71E5167-8771-4888-9746-BDB477F18DE6}"/>
              </a:ext>
            </a:extLst>
          </p:cNvPr>
          <p:cNvSpPr txBox="1"/>
          <p:nvPr/>
        </p:nvSpPr>
        <p:spPr>
          <a:xfrm>
            <a:off x="8848415" y="1780998"/>
            <a:ext cx="564578" cy="786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50" b="1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5847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0AC62CC3-8725-463C-9FF6-D656E190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2" y="114109"/>
            <a:ext cx="12009192" cy="1146121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AI?</a:t>
            </a:r>
          </a:p>
        </p:txBody>
      </p:sp>
      <p:pic>
        <p:nvPicPr>
          <p:cNvPr id="6" name="Onlinemedien 5">
            <a:hlinkClick r:id="" action="ppaction://media"/>
            <a:extLst>
              <a:ext uri="{FF2B5EF4-FFF2-40B4-BE49-F238E27FC236}">
                <a16:creationId xmlns:a16="http://schemas.microsoft.com/office/drawing/2014/main" id="{64192836-03CB-40D9-BC45-AD21AF330742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776000" y="1260230"/>
            <a:ext cx="8640000" cy="4715668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E1FC82-6F14-4B82-9A59-B102EE75AB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/>
              <a:t>https://www.youtube.com/watch?v=x4O8pojMF0w</a:t>
            </a:r>
          </a:p>
        </p:txBody>
      </p:sp>
    </p:spTree>
    <p:extLst>
      <p:ext uri="{BB962C8B-B14F-4D97-AF65-F5344CB8AC3E}">
        <p14:creationId xmlns:p14="http://schemas.microsoft.com/office/powerpoint/2010/main" val="237446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947AFFB-A0D7-4511-B683-007F2E3B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rmAutofit fontScale="90000"/>
          </a:bodyPr>
          <a:lstStyle/>
          <a:p>
            <a:r>
              <a:rPr lang="en-US" sz="4000">
                <a:latin typeface="Arial"/>
                <a:cs typeface="Arial"/>
              </a:rPr>
              <a:t>Related Fields and Taxonomy of AI</a:t>
            </a:r>
            <a:br>
              <a:rPr lang="en-US">
                <a:latin typeface="Arial"/>
              </a:rPr>
            </a:br>
            <a:r>
              <a:rPr lang="en-US" sz="3100" err="1">
                <a:latin typeface="Arial"/>
                <a:cs typeface="Arial"/>
              </a:rPr>
              <a:t>Taxonomie</a:t>
            </a:r>
            <a:r>
              <a:rPr lang="en-US" sz="3100">
                <a:latin typeface="Arial"/>
                <a:cs typeface="Arial"/>
              </a:rPr>
              <a:t> of AI</a:t>
            </a:r>
            <a:br>
              <a:rPr lang="en-US" sz="3600" b="1">
                <a:latin typeface="Arial"/>
              </a:rPr>
            </a:b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F0947-B062-409B-9E62-3470E69FA1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4213" y="1123950"/>
            <a:ext cx="3887787" cy="5135563"/>
          </a:xfrm>
          <a:prstGeom prst="rect">
            <a:avLst/>
          </a:prstGeom>
        </p:spPr>
        <p:txBody>
          <a:bodyPr anchor="t"/>
          <a:lstStyle/>
          <a:p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7B588E90-D9E1-01BF-8653-E1602DDD707F}"/>
              </a:ext>
            </a:extLst>
          </p:cNvPr>
          <p:cNvSpPr/>
          <p:nvPr/>
        </p:nvSpPr>
        <p:spPr>
          <a:xfrm>
            <a:off x="1610192" y="1872520"/>
            <a:ext cx="8338277" cy="3647605"/>
          </a:xfrm>
          <a:prstGeom prst="ellipse">
            <a:avLst/>
          </a:prstGeom>
          <a:solidFill>
            <a:srgbClr val="DEE7F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cs typeface="Calibri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3403338-BDD4-0FFD-0392-5E2615DDF4B3}"/>
              </a:ext>
            </a:extLst>
          </p:cNvPr>
          <p:cNvSpPr txBox="1"/>
          <p:nvPr/>
        </p:nvSpPr>
        <p:spPr>
          <a:xfrm>
            <a:off x="1715514" y="3253474"/>
            <a:ext cx="232691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200" b="0" i="0" u="none" strike="noStrike" err="1">
                <a:latin typeface="Calibri"/>
              </a:rPr>
              <a:t>Artificial</a:t>
            </a:r>
            <a:r>
              <a:rPr lang="de-DE" sz="2200" b="0" i="0" u="none" strike="noStrike">
                <a:latin typeface="Calibri"/>
              </a:rPr>
              <a:t> </a:t>
            </a:r>
            <a:r>
              <a:rPr lang="de-DE" sz="2200" b="0" i="0" u="none" strike="noStrike" err="1">
                <a:latin typeface="Calibri"/>
              </a:rPr>
              <a:t>Intelligence</a:t>
            </a:r>
            <a:r>
              <a:rPr lang="de-DE" sz="2200" b="0" i="0">
                <a:latin typeface="Calibri"/>
              </a:rPr>
              <a:t>​</a:t>
            </a:r>
            <a:endParaRPr lang="de-DE" sz="2200">
              <a:cs typeface="Calibri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1B969C6-D991-1AFF-7BF3-0F2B9B73EAB2}"/>
              </a:ext>
            </a:extLst>
          </p:cNvPr>
          <p:cNvSpPr/>
          <p:nvPr/>
        </p:nvSpPr>
        <p:spPr>
          <a:xfrm>
            <a:off x="4050779" y="2320664"/>
            <a:ext cx="5427687" cy="274819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B9E8726-1258-D768-84F9-0197AD6E41F7}"/>
              </a:ext>
            </a:extLst>
          </p:cNvPr>
          <p:cNvSpPr/>
          <p:nvPr/>
        </p:nvSpPr>
        <p:spPr>
          <a:xfrm>
            <a:off x="6542113" y="2863277"/>
            <a:ext cx="2829392" cy="1661408"/>
          </a:xfrm>
          <a:prstGeom prst="ellipse">
            <a:avLst/>
          </a:prstGeom>
          <a:solidFill>
            <a:srgbClr val="24357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A7DFE5BC-5A7B-8F93-D677-8087768F46D1}"/>
              </a:ext>
            </a:extLst>
          </p:cNvPr>
          <p:cNvSpPr txBox="1"/>
          <p:nvPr/>
        </p:nvSpPr>
        <p:spPr>
          <a:xfrm>
            <a:off x="4214191" y="3422752"/>
            <a:ext cx="270970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200" err="1">
                <a:latin typeface="Calibri"/>
              </a:rPr>
              <a:t>Machine</a:t>
            </a:r>
            <a:r>
              <a:rPr lang="de-DE" sz="2200">
                <a:latin typeface="Calibri"/>
              </a:rPr>
              <a:t> Learning</a:t>
            </a:r>
            <a:endParaRPr lang="de-DE" sz="220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5D928CC3-120D-17A8-E656-A6AC708D78DA}"/>
              </a:ext>
            </a:extLst>
          </p:cNvPr>
          <p:cNvSpPr txBox="1"/>
          <p:nvPr/>
        </p:nvSpPr>
        <p:spPr>
          <a:xfrm>
            <a:off x="6923893" y="3453980"/>
            <a:ext cx="229490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200">
                <a:solidFill>
                  <a:schemeClr val="bg1"/>
                </a:solidFill>
                <a:latin typeface="Calibri"/>
              </a:rPr>
              <a:t>Deep Learning</a:t>
            </a:r>
            <a:endParaRPr lang="de-DE" sz="22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7001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5" descr="Ein Bild, das Person, Wand, rot, stehend enthält.&#10;&#10;Beschreibung automatisch generiert.">
            <a:extLst>
              <a:ext uri="{FF2B5EF4-FFF2-40B4-BE49-F238E27FC236}">
                <a16:creationId xmlns:a16="http://schemas.microsoft.com/office/drawing/2014/main" id="{CEA2F934-21F0-EDFD-7C84-9A8C2D597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204" y="1259174"/>
            <a:ext cx="1325380" cy="1972455"/>
          </a:xfrm>
          <a:prstGeom prst="rect">
            <a:avLst/>
          </a:prstGeom>
        </p:spPr>
      </p:pic>
      <p:pic>
        <p:nvPicPr>
          <p:cNvPr id="19" name="Grafik 19" descr="Ein Bild, das Person enthält.&#10;&#10;Beschreibung automatisch generiert.">
            <a:extLst>
              <a:ext uri="{FF2B5EF4-FFF2-40B4-BE49-F238E27FC236}">
                <a16:creationId xmlns:a16="http://schemas.microsoft.com/office/drawing/2014/main" id="{3DCE3C77-2FEA-16BB-33B4-07BC243D3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35" y="1249807"/>
            <a:ext cx="1462791" cy="1934975"/>
          </a:xfrm>
          <a:prstGeom prst="rect">
            <a:avLst/>
          </a:prstGeom>
        </p:spPr>
      </p:pic>
      <p:pic>
        <p:nvPicPr>
          <p:cNvPr id="17" name="Grafik 17" descr="Ein Bild, das Person, drinnen, Frau enthält.&#10;&#10;Beschreibung automatisch generiert.">
            <a:extLst>
              <a:ext uri="{FF2B5EF4-FFF2-40B4-BE49-F238E27FC236}">
                <a16:creationId xmlns:a16="http://schemas.microsoft.com/office/drawing/2014/main" id="{71A1FBDB-3EEF-0AE3-9599-1655A1153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925" y="1256674"/>
            <a:ext cx="1612691" cy="1971209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E947AFFB-A0D7-4511-B683-007F2E3B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rmAutofit fontScale="90000"/>
          </a:bodyPr>
          <a:lstStyle/>
          <a:p>
            <a:r>
              <a:rPr lang="en-US" sz="4000">
                <a:latin typeface="Arial"/>
                <a:cs typeface="Arial"/>
              </a:rPr>
              <a:t>Related Fields and Taxonomy of AI</a:t>
            </a:r>
            <a:br>
              <a:rPr lang="en-US">
                <a:latin typeface="Arial"/>
              </a:rPr>
            </a:br>
            <a:r>
              <a:rPr lang="en-US" sz="3100">
                <a:latin typeface="Arial"/>
                <a:cs typeface="Arial"/>
              </a:rPr>
              <a:t>Subdisciplines of AI</a:t>
            </a:r>
            <a:br>
              <a:rPr lang="en-US" sz="3600" b="1"/>
            </a:br>
            <a:endParaRPr lang="en-US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7C714252-E600-50C4-3643-F44ECC8AB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26771" y="1247450"/>
            <a:ext cx="1966329" cy="1935637"/>
          </a:xfrm>
        </p:spPr>
      </p:pic>
      <p:pic>
        <p:nvPicPr>
          <p:cNvPr id="8" name="Grafik 8" descr="Ein Bild, das Person, Mann enthält.&#10;&#10;Beschreibung automatisch generiert.">
            <a:extLst>
              <a:ext uri="{FF2B5EF4-FFF2-40B4-BE49-F238E27FC236}">
                <a16:creationId xmlns:a16="http://schemas.microsoft.com/office/drawing/2014/main" id="{A77E1BD5-9889-A31F-AE96-A14D1642FA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53" y="3019269"/>
            <a:ext cx="1962462" cy="1931233"/>
          </a:xfrm>
          <a:prstGeom prst="rect">
            <a:avLst/>
          </a:prstGeom>
        </p:spPr>
      </p:pic>
      <p:pic>
        <p:nvPicPr>
          <p:cNvPr id="11" name="Grafik 11" descr="Ein Bild, das Person, Mann enthält.&#10;&#10;Beschreibung automatisch generiert.">
            <a:extLst>
              <a:ext uri="{FF2B5EF4-FFF2-40B4-BE49-F238E27FC236}">
                <a16:creationId xmlns:a16="http://schemas.microsoft.com/office/drawing/2014/main" id="{FC8B4AF5-724A-6C57-F051-987492707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8957" y="1249589"/>
            <a:ext cx="1737609" cy="1972888"/>
          </a:xfrm>
          <a:prstGeom prst="rect">
            <a:avLst/>
          </a:prstGeom>
        </p:spPr>
      </p:pic>
      <p:pic>
        <p:nvPicPr>
          <p:cNvPr id="12" name="Grafik 12" descr="Ein Bild, das Person, Mann, Wand, Brille enthält.&#10;&#10;Beschreibung automatisch generiert.">
            <a:extLst>
              <a:ext uri="{FF2B5EF4-FFF2-40B4-BE49-F238E27FC236}">
                <a16:creationId xmlns:a16="http://schemas.microsoft.com/office/drawing/2014/main" id="{01B3B0A7-245E-074A-74E1-B4162EEBF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645" y="3025515"/>
            <a:ext cx="1987446" cy="1931233"/>
          </a:xfrm>
          <a:prstGeom prst="rect">
            <a:avLst/>
          </a:prstGeom>
        </p:spPr>
      </p:pic>
      <p:pic>
        <p:nvPicPr>
          <p:cNvPr id="13" name="Grafik 13" descr="Ein Bild, das Mann, Person, Brille, tragen enthält.&#10;&#10;Beschreibung automatisch generiert.">
            <a:extLst>
              <a:ext uri="{FF2B5EF4-FFF2-40B4-BE49-F238E27FC236}">
                <a16:creationId xmlns:a16="http://schemas.microsoft.com/office/drawing/2014/main" id="{CEC134BF-7E15-C5C4-A721-FEBE0004E1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4072" y="3023755"/>
            <a:ext cx="1400330" cy="1934753"/>
          </a:xfrm>
          <a:prstGeom prst="rect">
            <a:avLst/>
          </a:prstGeom>
        </p:spPr>
      </p:pic>
      <p:pic>
        <p:nvPicPr>
          <p:cNvPr id="14" name="Grafik 14" descr="Ein Bild, das Person, Mann, Wand, drinnen enthält.&#10;&#10;Beschreibung automatisch generiert.">
            <a:extLst>
              <a:ext uri="{FF2B5EF4-FFF2-40B4-BE49-F238E27FC236}">
                <a16:creationId xmlns:a16="http://schemas.microsoft.com/office/drawing/2014/main" id="{F4C19E99-C51E-B8F1-C97C-92704E025E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5974" y="1251229"/>
            <a:ext cx="1887511" cy="1932130"/>
          </a:xfrm>
          <a:prstGeom prst="rect">
            <a:avLst/>
          </a:prstGeom>
        </p:spPr>
      </p:pic>
      <p:pic>
        <p:nvPicPr>
          <p:cNvPr id="10" name="Grafik 10" descr="Ein Bild, das Person, Mann, Wand, drinnen enthält.&#10;&#10;Beschreibung automatisch generiert.">
            <a:extLst>
              <a:ext uri="{FF2B5EF4-FFF2-40B4-BE49-F238E27FC236}">
                <a16:creationId xmlns:a16="http://schemas.microsoft.com/office/drawing/2014/main" id="{2DA1DA61-D75C-C7B4-9D4D-6DB7C6976E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25973" y="3019268"/>
            <a:ext cx="1931233" cy="1931233"/>
          </a:xfrm>
          <a:prstGeom prst="rect">
            <a:avLst/>
          </a:prstGeom>
        </p:spPr>
      </p:pic>
      <p:pic>
        <p:nvPicPr>
          <p:cNvPr id="9" name="Grafik 9" descr="Ein Bild, das Person, drinnen, Wand enthält.&#10;&#10;Beschreibung automatisch generiert.">
            <a:extLst>
              <a:ext uri="{FF2B5EF4-FFF2-40B4-BE49-F238E27FC236}">
                <a16:creationId xmlns:a16="http://schemas.microsoft.com/office/drawing/2014/main" id="{7BB34380-4265-E188-45F4-52390E10AC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23809" y="3025515"/>
            <a:ext cx="1931233" cy="1931233"/>
          </a:xfrm>
          <a:prstGeom prst="rect">
            <a:avLst/>
          </a:prstGeom>
        </p:spPr>
      </p:pic>
      <p:pic>
        <p:nvPicPr>
          <p:cNvPr id="16" name="Grafik 16" descr="Ein Bild, das Person, Mann, Schlips, Anzug enthält.&#10;&#10;Beschreibung automatisch generiert.">
            <a:extLst>
              <a:ext uri="{FF2B5EF4-FFF2-40B4-BE49-F238E27FC236}">
                <a16:creationId xmlns:a16="http://schemas.microsoft.com/office/drawing/2014/main" id="{20F116AC-A9C8-7289-4F81-85C455D334D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49842" y="3014713"/>
            <a:ext cx="1756347" cy="1940341"/>
          </a:xfrm>
          <a:prstGeom prst="rect">
            <a:avLst/>
          </a:prstGeom>
        </p:spPr>
      </p:pic>
      <p:pic>
        <p:nvPicPr>
          <p:cNvPr id="21" name="Grafik 21" descr="Ein Bild, das Mann, Person, Anzug, Wand enthält.&#10;&#10;Beschreibung automatisch generiert.">
            <a:extLst>
              <a:ext uri="{FF2B5EF4-FFF2-40B4-BE49-F238E27FC236}">
                <a16:creationId xmlns:a16="http://schemas.microsoft.com/office/drawing/2014/main" id="{1E730E7D-3DAD-06FB-059C-A89E19F00A4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79" t="9582" r="-478" b="211"/>
          <a:stretch/>
        </p:blipFill>
        <p:spPr>
          <a:xfrm>
            <a:off x="9783581" y="1249589"/>
            <a:ext cx="1306643" cy="1777191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4C129B0A-98B7-04AB-9BC7-6E6471340DEC}"/>
              </a:ext>
            </a:extLst>
          </p:cNvPr>
          <p:cNvSpPr txBox="1"/>
          <p:nvPr/>
        </p:nvSpPr>
        <p:spPr>
          <a:xfrm>
            <a:off x="149901" y="6008557"/>
            <a:ext cx="1180459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400" err="1">
                <a:cs typeface="Calibri"/>
              </a:rPr>
              <a:t>From</a:t>
            </a:r>
            <a:r>
              <a:rPr lang="de-DE" sz="1400">
                <a:cs typeface="Calibri"/>
              </a:rPr>
              <a:t> top </a:t>
            </a:r>
            <a:r>
              <a:rPr lang="de-DE" sz="1400" err="1">
                <a:cs typeface="Calibri"/>
              </a:rPr>
              <a:t>left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to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bottom</a:t>
            </a:r>
            <a:r>
              <a:rPr lang="de-DE" sz="1400">
                <a:cs typeface="Calibri"/>
              </a:rPr>
              <a:t> </a:t>
            </a:r>
            <a:r>
              <a:rPr lang="de-DE" sz="1400" err="1">
                <a:cs typeface="Calibri"/>
              </a:rPr>
              <a:t>right</a:t>
            </a:r>
            <a:r>
              <a:rPr lang="de-DE" sz="1400">
                <a:cs typeface="Calibri"/>
              </a:rPr>
              <a:t>: Prof. Peters, Prof. Von </a:t>
            </a:r>
            <a:r>
              <a:rPr lang="de-DE" sz="1400" err="1">
                <a:cs typeface="Calibri"/>
              </a:rPr>
              <a:t>Stryk</a:t>
            </a:r>
            <a:r>
              <a:rPr lang="de-DE" sz="1400">
                <a:cs typeface="Calibri"/>
              </a:rPr>
              <a:t>, Prof. </a:t>
            </a:r>
            <a:r>
              <a:rPr lang="de-DE" sz="1400" err="1">
                <a:cs typeface="Calibri"/>
              </a:rPr>
              <a:t>Chalvatzaki</a:t>
            </a:r>
            <a:r>
              <a:rPr lang="de-DE" sz="1400">
                <a:cs typeface="Calibri"/>
              </a:rPr>
              <a:t>, Prof. Binnig, Prof. Istvan, Prof. </a:t>
            </a:r>
            <a:r>
              <a:rPr lang="de-DE" sz="1400" err="1">
                <a:cs typeface="Calibri"/>
              </a:rPr>
              <a:t>Mezini</a:t>
            </a:r>
            <a:r>
              <a:rPr lang="de-DE" sz="1400">
                <a:cs typeface="Calibri"/>
              </a:rPr>
              <a:t>, Prof. Koch, Prof. Kersting, Prof. Roth, Prof. Fellner, Prof. </a:t>
            </a:r>
            <a:r>
              <a:rPr lang="de-DE" sz="1400" err="1">
                <a:cs typeface="Calibri"/>
              </a:rPr>
              <a:t>Gurevych</a:t>
            </a:r>
            <a:r>
              <a:rPr lang="de-DE" sz="1400">
                <a:cs typeface="Calibri"/>
              </a:rPr>
              <a:t>, Prof. Rothkopf, Prof. Jäkel</a:t>
            </a:r>
          </a:p>
        </p:txBody>
      </p:sp>
    </p:spTree>
    <p:extLst>
      <p:ext uri="{BB962C8B-B14F-4D97-AF65-F5344CB8AC3E}">
        <p14:creationId xmlns:p14="http://schemas.microsoft.com/office/powerpoint/2010/main" val="305827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947AFFB-A0D7-4511-B683-007F2E3B0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rmAutofit fontScale="90000"/>
          </a:bodyPr>
          <a:lstStyle/>
          <a:p>
            <a:r>
              <a:rPr lang="en-US" sz="4000">
                <a:latin typeface="Arial"/>
                <a:cs typeface="Arial"/>
              </a:rPr>
              <a:t>Related Fields and Taxonomy of AI</a:t>
            </a:r>
            <a:br>
              <a:rPr lang="en-US">
                <a:latin typeface="Arial"/>
              </a:rPr>
            </a:br>
            <a:r>
              <a:rPr lang="en-US" sz="3100">
                <a:latin typeface="Arial"/>
                <a:cs typeface="Arial"/>
              </a:rPr>
              <a:t>Subdisciplines of AI</a:t>
            </a:r>
            <a:br>
              <a:rPr lang="en-US" sz="3600" b="1"/>
            </a:br>
            <a:endParaRPr lang="en-US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A4D0EE0-B5C4-4C77-9A33-AC69C4B38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Machine Learning</a:t>
            </a:r>
            <a:r>
              <a:rPr lang="en-US" dirty="0">
                <a:latin typeface="Arial"/>
                <a:cs typeface="Arial"/>
              </a:rPr>
              <a:t>                                      </a:t>
            </a:r>
            <a:r>
              <a:rPr lang="en-US" b="0" i="0">
                <a:effectLst/>
                <a:latin typeface="Arial"/>
                <a:cs typeface="Arial"/>
              </a:rPr>
              <a:t>(Peters, Roth, Kersting</a:t>
            </a:r>
            <a:r>
              <a:rPr lang="en-US">
                <a:latin typeface="Arial"/>
                <a:cs typeface="Arial"/>
              </a:rPr>
              <a:t>,...)</a:t>
            </a:r>
            <a:endParaRPr lang="en-US" b="0" i="0">
              <a:effectLst/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Deep Learning</a:t>
            </a:r>
            <a:r>
              <a:rPr lang="en-US" dirty="0">
                <a:latin typeface="Arial"/>
                <a:cs typeface="Arial"/>
              </a:rPr>
              <a:t>                                           </a:t>
            </a:r>
            <a:r>
              <a:rPr lang="en-US" b="0" i="0">
                <a:effectLst/>
                <a:latin typeface="Arial"/>
                <a:cs typeface="Arial"/>
              </a:rPr>
              <a:t>(Roth, Kersting</a:t>
            </a:r>
            <a:r>
              <a:rPr lang="en-US">
                <a:latin typeface="Arial"/>
                <a:cs typeface="Arial"/>
              </a:rPr>
              <a:t>,...)</a:t>
            </a:r>
            <a:endParaRPr lang="en-US" b="0" i="0">
              <a:effectLst/>
              <a:latin typeface="Arial" panose="020B0604020202020204" pitchFamily="34" charset="0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Search and Optimization</a:t>
            </a:r>
            <a:r>
              <a:rPr lang="en-US" dirty="0">
                <a:latin typeface="Arial"/>
                <a:cs typeface="Arial"/>
              </a:rPr>
              <a:t>   </a:t>
            </a:r>
            <a:r>
              <a:rPr lang="en-US" b="0" i="0" dirty="0">
                <a:effectLst/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                       </a:t>
            </a:r>
            <a:r>
              <a:rPr lang="en-US" b="0" i="0">
                <a:effectLst/>
                <a:latin typeface="Arial"/>
                <a:cs typeface="Arial"/>
              </a:rPr>
              <a:t>(Weihe</a:t>
            </a:r>
            <a:r>
              <a:rPr lang="en-US">
                <a:latin typeface="Arial"/>
                <a:cs typeface="Arial"/>
              </a:rPr>
              <a:t>,...)</a:t>
            </a:r>
            <a:endParaRPr lang="en-US" b="0" i="0">
              <a:effectLst/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Robotics 					(Peters, von Stryk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Chalvatzaki</a:t>
            </a:r>
            <a:r>
              <a:rPr lang="en-US">
                <a:latin typeface="Arial"/>
                <a:cs typeface="Arial"/>
              </a:rPr>
              <a:t>...)</a:t>
            </a:r>
            <a:endParaRPr lang="en-US" b="0" i="0">
              <a:effectLst/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Natural Language Processing 		(</a:t>
            </a:r>
            <a:r>
              <a:rPr lang="en-US" b="0" i="0" err="1">
                <a:effectLst/>
                <a:latin typeface="Arial"/>
                <a:cs typeface="Arial"/>
              </a:rPr>
              <a:t>Gurevych</a:t>
            </a:r>
            <a:r>
              <a:rPr lang="en-US">
                <a:latin typeface="Arial"/>
                <a:cs typeface="Arial"/>
              </a:rPr>
              <a:t>,...)</a:t>
            </a:r>
            <a:endParaRPr lang="en-US" b="0" i="0">
              <a:effectLst/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Computer Vision 				(Roth, Fellner, </a:t>
            </a:r>
            <a:r>
              <a:rPr lang="en-US" b="0" i="0" err="1">
                <a:effectLst/>
                <a:latin typeface="Arial"/>
                <a:cs typeface="Arial"/>
              </a:rPr>
              <a:t>Kuijper</a:t>
            </a:r>
            <a:r>
              <a:rPr lang="en-US">
                <a:latin typeface="Arial"/>
                <a:cs typeface="Arial"/>
              </a:rPr>
              <a:t>,...)</a:t>
            </a:r>
            <a:endParaRPr lang="en-US" b="0" i="0">
              <a:effectLst/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Cognitive Science</a:t>
            </a:r>
            <a:r>
              <a:rPr lang="en-US" dirty="0">
                <a:latin typeface="Arial"/>
                <a:cs typeface="Arial"/>
              </a:rPr>
              <a:t> </a:t>
            </a:r>
            <a:r>
              <a:rPr lang="en-US" b="0" i="0" dirty="0">
                <a:effectLst/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                                   </a:t>
            </a:r>
            <a:r>
              <a:rPr lang="en-US" b="0" i="0">
                <a:effectLst/>
                <a:latin typeface="Arial"/>
                <a:cs typeface="Arial"/>
              </a:rPr>
              <a:t>(Rothkopf, Jäkel, Kersting</a:t>
            </a:r>
            <a:r>
              <a:rPr lang="en-US">
                <a:latin typeface="Arial"/>
                <a:cs typeface="Arial"/>
              </a:rPr>
              <a:t>, Walles,...)</a:t>
            </a:r>
            <a:endParaRPr lang="en-US" b="0" i="0">
              <a:effectLst/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AI Systems 				(Binnig, </a:t>
            </a:r>
            <a:r>
              <a:rPr lang="en-US">
                <a:latin typeface="Arial"/>
                <a:cs typeface="Arial"/>
              </a:rPr>
              <a:t>Istvan, Koch, Mezini,...)</a:t>
            </a:r>
            <a:endParaRPr lang="en-US" b="0" i="0">
              <a:effectLst/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Data Science				(Binnig, </a:t>
            </a:r>
            <a:r>
              <a:rPr lang="en-US">
                <a:latin typeface="Arial"/>
                <a:cs typeface="Arial"/>
              </a:rPr>
              <a:t>Istvan,…)</a:t>
            </a:r>
            <a:endParaRPr lang="en-US" b="0" i="0">
              <a:effectLst/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.</a:t>
            </a:r>
            <a:r>
              <a:rPr lang="en-US" b="0" i="0">
                <a:effectLst/>
                <a:latin typeface="Arial"/>
                <a:cs typeface="Arial"/>
              </a:rPr>
              <a:t>..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0F0947-B062-409B-9E62-3470E69FA1C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04213" y="1123950"/>
            <a:ext cx="3887787" cy="5135563"/>
          </a:xfrm>
          <a:prstGeom prst="rect">
            <a:avLst/>
          </a:prstGeom>
        </p:spPr>
        <p:txBody>
          <a:bodyPr anchor="t"/>
          <a:lstStyle/>
          <a:p>
            <a:endParaRPr lang="en-US"/>
          </a:p>
          <a:p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37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9DD7725-BF36-4AB9-B1A5-9F4673CE0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44" y="1366014"/>
            <a:ext cx="11880000" cy="4715668"/>
          </a:xfrm>
        </p:spPr>
        <p:txBody>
          <a:bodyPr lIns="91440" tIns="45720" rIns="91440" bIns="4572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Autonomous Planning and Scheduling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Games (Planning, Reasoning, Understanding,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Natural Language Processing (Text Generation, Understanding, Translation, Speech Recognition,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Robotics (Autonomous driving, 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Scientific Discovery (AI found new quasars, proved theorems,…)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Computer Vision (Autonomous vehicles, Classification, Segmentation,…)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7546E6-73D5-426C-9EC9-5291300B3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</p:spPr>
        <p:txBody>
          <a:bodyPr lIns="91440" tIns="45720" rIns="91440" bIns="45720" anchor="t">
            <a:noAutofit/>
          </a:bodyPr>
          <a:lstStyle/>
          <a:p>
            <a:r>
              <a:rPr lang="en-US"/>
              <a:t>Applied AI in Modern Fields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5F96A77-2DF6-4001-B6BF-2AE91DE4535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19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descr="https://www.youtube.com/watch?v=qTgPSKKjfVg">
            <a:extLst>
              <a:ext uri="{FF2B5EF4-FFF2-40B4-BE49-F238E27FC236}">
                <a16:creationId xmlns:a16="http://schemas.microsoft.com/office/drawing/2014/main" id="{803971C2-3B37-4C92-84E2-E3FC30F8A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2" y="114109"/>
            <a:ext cx="12009192" cy="11461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What AI can and cannot do</a:t>
            </a:r>
            <a:br>
              <a:rPr lang="en-US">
                <a:latin typeface="Arial"/>
              </a:rPr>
            </a:br>
            <a:r>
              <a:rPr lang="en-US" sz="2800" dirty="0">
                <a:latin typeface="Arial"/>
                <a:cs typeface="Arial"/>
              </a:rPr>
              <a:t>AI as an Artist: </a:t>
            </a:r>
            <a:r>
              <a:rPr lang="en-US" sz="2800" dirty="0" err="1">
                <a:latin typeface="Arial"/>
                <a:cs typeface="Arial"/>
              </a:rPr>
              <a:t>Dall∙E</a:t>
            </a:r>
            <a:r>
              <a:rPr lang="en-US" sz="2800" dirty="0">
                <a:latin typeface="Arial"/>
                <a:cs typeface="Arial"/>
              </a:rPr>
              <a:t> 2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9" name="Onlinemedien 8">
            <a:hlinkClick r:id="" action="ppaction://media"/>
            <a:extLst>
              <a:ext uri="{FF2B5EF4-FFF2-40B4-BE49-F238E27FC236}">
                <a16:creationId xmlns:a16="http://schemas.microsoft.com/office/drawing/2014/main" id="{966F05CD-4A68-41CC-843B-B3A78335F130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11338" y="1573213"/>
            <a:ext cx="7775575" cy="4392612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DE91497-9369-44AD-82B0-32C4EB5B61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/>
              <a:t>https://www.youtube.com/watch?v=qTgPSKKjfVg</a:t>
            </a:r>
          </a:p>
        </p:txBody>
      </p:sp>
    </p:spTree>
    <p:extLst>
      <p:ext uri="{BB962C8B-B14F-4D97-AF65-F5344CB8AC3E}">
        <p14:creationId xmlns:p14="http://schemas.microsoft.com/office/powerpoint/2010/main" val="371692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201FEE-8C4A-B938-49A1-46E164F37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2" y="114109"/>
            <a:ext cx="12009192" cy="1146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What AI can and cannot do</a:t>
            </a:r>
            <a:br>
              <a:rPr lang="en-US" dirty="0"/>
            </a:br>
            <a:r>
              <a:rPr lang="en-US" sz="2800" dirty="0">
                <a:latin typeface="Arial"/>
                <a:cs typeface="Arial"/>
              </a:rPr>
              <a:t>AI as an Artist: Stable Diffusion</a:t>
            </a:r>
          </a:p>
          <a:p>
            <a:endParaRPr lang="en-US" dirty="0"/>
          </a:p>
        </p:txBody>
      </p:sp>
      <p:pic>
        <p:nvPicPr>
          <p:cNvPr id="5" name="Grafik 5" descr="Ein Bild, das drinnen, Tisch, Wand, Boden enthält.&#10;&#10;Beschreibung automatisch generiert.">
            <a:extLst>
              <a:ext uri="{FF2B5EF4-FFF2-40B4-BE49-F238E27FC236}">
                <a16:creationId xmlns:a16="http://schemas.microsoft.com/office/drawing/2014/main" id="{61CEAC89-B7C0-808C-D469-038433893A6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-30429" y="1198363"/>
            <a:ext cx="3471176" cy="2779439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A5FBFE-0844-D182-1235-07E4E1D120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253" y="6207229"/>
            <a:ext cx="12009448" cy="306322"/>
          </a:xfrm>
        </p:spPr>
        <p:txBody>
          <a:bodyPr lIns="91440" tIns="45720" rIns="91440" bIns="45720" anchor="b"/>
          <a:lstStyle/>
          <a:p>
            <a:r>
              <a:rPr lang="en-US" dirty="0">
                <a:cs typeface="Calibri"/>
              </a:rPr>
              <a:t>Stable Diffusion generates images to the topics of this lecture</a:t>
            </a:r>
            <a:endParaRPr lang="en-US" dirty="0"/>
          </a:p>
        </p:txBody>
      </p:sp>
      <p:pic>
        <p:nvPicPr>
          <p:cNvPr id="6" name="Grafik 6" descr="Ein Bild, das Schlips, Person, Mann, tragen enthält.&#10;&#10;Beschreibung automatisch generiert.">
            <a:extLst>
              <a:ext uri="{FF2B5EF4-FFF2-40B4-BE49-F238E27FC236}">
                <a16:creationId xmlns:a16="http://schemas.microsoft.com/office/drawing/2014/main" id="{55E47EB6-E2E7-2FCC-FD24-35E4F9AE3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990" y="1199251"/>
            <a:ext cx="2224791" cy="2779427"/>
          </a:xfrm>
          <a:prstGeom prst="rect">
            <a:avLst/>
          </a:prstGeom>
        </p:spPr>
      </p:pic>
      <p:pic>
        <p:nvPicPr>
          <p:cNvPr id="8" name="Grafik 8">
            <a:extLst>
              <a:ext uri="{FF2B5EF4-FFF2-40B4-BE49-F238E27FC236}">
                <a16:creationId xmlns:a16="http://schemas.microsoft.com/office/drawing/2014/main" id="{73C233D0-6E1C-6272-D64B-FCD2D61E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3777" y="1205497"/>
            <a:ext cx="2224791" cy="2785673"/>
          </a:xfrm>
          <a:prstGeom prst="rect">
            <a:avLst/>
          </a:prstGeom>
        </p:spPr>
      </p:pic>
      <p:pic>
        <p:nvPicPr>
          <p:cNvPr id="9" name="Grafik 9" descr="Ein Bild, das Weg enthält.&#10;&#10;Beschreibung automatisch generiert.">
            <a:extLst>
              <a:ext uri="{FF2B5EF4-FFF2-40B4-BE49-F238E27FC236}">
                <a16:creationId xmlns:a16="http://schemas.microsoft.com/office/drawing/2014/main" id="{3449B50A-657D-1891-7458-776A0CF2D5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3564" y="1202336"/>
            <a:ext cx="2224791" cy="2791919"/>
          </a:xfrm>
          <a:prstGeom prst="rect">
            <a:avLst/>
          </a:prstGeom>
        </p:spPr>
      </p:pic>
      <p:pic>
        <p:nvPicPr>
          <p:cNvPr id="14" name="Grafik 15" descr="Ein Bild, das Fenster, Decke, Licht enthält.&#10;&#10;Beschreibung automatisch generiert.">
            <a:extLst>
              <a:ext uri="{FF2B5EF4-FFF2-40B4-BE49-F238E27FC236}">
                <a16:creationId xmlns:a16="http://schemas.microsoft.com/office/drawing/2014/main" id="{F8063600-7F9A-C55A-D950-BFB0572738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731" y="3977389"/>
            <a:ext cx="2443398" cy="2176073"/>
          </a:xfrm>
          <a:prstGeom prst="rect">
            <a:avLst/>
          </a:prstGeom>
        </p:spPr>
      </p:pic>
      <p:pic>
        <p:nvPicPr>
          <p:cNvPr id="16" name="Grafik 17">
            <a:extLst>
              <a:ext uri="{FF2B5EF4-FFF2-40B4-BE49-F238E27FC236}">
                <a16:creationId xmlns:a16="http://schemas.microsoft.com/office/drawing/2014/main" id="{983DFACE-B753-E768-36C4-0C6020592C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9663" y="3980637"/>
            <a:ext cx="2743200" cy="2175823"/>
          </a:xfrm>
          <a:prstGeom prst="rect">
            <a:avLst/>
          </a:prstGeom>
        </p:spPr>
      </p:pic>
      <p:pic>
        <p:nvPicPr>
          <p:cNvPr id="18" name="Grafik 19" descr="Ein Bild, das Wand, drinnen, Automat enthält.&#10;&#10;Beschreibung automatisch generiert.">
            <a:extLst>
              <a:ext uri="{FF2B5EF4-FFF2-40B4-BE49-F238E27FC236}">
                <a16:creationId xmlns:a16="http://schemas.microsoft.com/office/drawing/2014/main" id="{08D25B00-6603-F162-FD5E-D529BB11EF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858" y="3975516"/>
            <a:ext cx="1743859" cy="2173575"/>
          </a:xfrm>
          <a:prstGeom prst="rect">
            <a:avLst/>
          </a:prstGeom>
        </p:spPr>
      </p:pic>
      <p:pic>
        <p:nvPicPr>
          <p:cNvPr id="20" name="Grafik 20" descr="Ein Bild, das blau enthält.&#10;&#10;Beschreibung automatisch generiert.">
            <a:extLst>
              <a:ext uri="{FF2B5EF4-FFF2-40B4-BE49-F238E27FC236}">
                <a16:creationId xmlns:a16="http://schemas.microsoft.com/office/drawing/2014/main" id="{5867792D-E62B-F9B6-148F-70C7A8D630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6712" y="3986885"/>
            <a:ext cx="2705725" cy="2175822"/>
          </a:xfrm>
          <a:prstGeom prst="rect">
            <a:avLst/>
          </a:prstGeom>
        </p:spPr>
      </p:pic>
      <p:pic>
        <p:nvPicPr>
          <p:cNvPr id="22" name="Grafik 22" descr="Ein Bild, das blau enthält.&#10;&#10;Beschreibung automatisch generiert.">
            <a:extLst>
              <a:ext uri="{FF2B5EF4-FFF2-40B4-BE49-F238E27FC236}">
                <a16:creationId xmlns:a16="http://schemas.microsoft.com/office/drawing/2014/main" id="{F8E0D451-9D37-4419-1E44-FF6215E7C5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27433" y="3986884"/>
            <a:ext cx="2743200" cy="2194560"/>
          </a:xfrm>
          <a:prstGeom prst="rect">
            <a:avLst/>
          </a:prstGeom>
        </p:spPr>
      </p:pic>
      <p:pic>
        <p:nvPicPr>
          <p:cNvPr id="25" name="Grafik 25" descr="Ein Bild, das Text enthält.&#10;&#10;Beschreibung automatisch generiert.">
            <a:extLst>
              <a:ext uri="{FF2B5EF4-FFF2-40B4-BE49-F238E27FC236}">
                <a16:creationId xmlns:a16="http://schemas.microsoft.com/office/drawing/2014/main" id="{69CDFF7E-4275-8273-68BE-A2856115A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33351" y="1196091"/>
            <a:ext cx="2224791" cy="27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70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descr="https://www.youtube.com/watch?v=qTgPSKKjfVg">
            <a:extLst>
              <a:ext uri="{FF2B5EF4-FFF2-40B4-BE49-F238E27FC236}">
                <a16:creationId xmlns:a16="http://schemas.microsoft.com/office/drawing/2014/main" id="{803971C2-3B37-4C92-84E2-E3FC30F8A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2" y="114109"/>
            <a:ext cx="12009192" cy="11461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What AI can and cannot do</a:t>
            </a:r>
            <a:br>
              <a:rPr lang="en-US">
                <a:latin typeface="Arial"/>
              </a:rPr>
            </a:br>
            <a:r>
              <a:rPr lang="en-US" sz="2800">
                <a:latin typeface="Arial"/>
                <a:cs typeface="Arial"/>
              </a:rPr>
              <a:t>AI playing Games</a:t>
            </a:r>
            <a:endParaRPr lang="en-US">
              <a:latin typeface="Arial"/>
              <a:cs typeface="Arial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7CB3A284-7D79-4342-8AC3-D89CBDDAD0E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8252" y="1359877"/>
            <a:ext cx="12009192" cy="471566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EF2D124-0FB2-41A1-B015-200912591A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/>
              <a:t>From top left to bottom right: AI plays chess (</a:t>
            </a:r>
            <a:r>
              <a:rPr lang="en-US" sz="1400" err="1"/>
              <a:t>DeepBlue</a:t>
            </a:r>
            <a:r>
              <a:rPr lang="en-US" sz="1400"/>
              <a:t>), AI plays Go (AlphaGo), AI plays </a:t>
            </a:r>
            <a:r>
              <a:rPr lang="en-US" sz="1400" err="1"/>
              <a:t>Crazyhouse</a:t>
            </a:r>
            <a:r>
              <a:rPr lang="en-US" sz="1400"/>
              <a:t> Chess (</a:t>
            </a:r>
            <a:r>
              <a:rPr lang="en-US" sz="1400" err="1"/>
              <a:t>CrazyAra</a:t>
            </a:r>
            <a:r>
              <a:rPr lang="en-US" sz="1400"/>
              <a:t>), AI plays </a:t>
            </a:r>
            <a:r>
              <a:rPr lang="en-US" sz="1400" err="1"/>
              <a:t>Starcraft</a:t>
            </a:r>
            <a:r>
              <a:rPr lang="en-US" sz="1400"/>
              <a:t> 2 (</a:t>
            </a:r>
            <a:r>
              <a:rPr lang="en-US" sz="1400" err="1"/>
              <a:t>AlphaStar</a:t>
            </a:r>
            <a:r>
              <a:rPr lang="en-US" sz="140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AFDDF6-FCF1-49CF-A214-6719B6CF14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433" y="1127837"/>
            <a:ext cx="4590176" cy="2578926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BBF6755F-2F92-4660-B25F-18E44C26A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72" y="1127837"/>
            <a:ext cx="4590176" cy="2578926"/>
          </a:xfrm>
          <a:prstGeom prst="rect">
            <a:avLst/>
          </a:prstGeom>
        </p:spPr>
      </p:pic>
      <p:pic>
        <p:nvPicPr>
          <p:cNvPr id="8" name="Picture 5">
            <a:extLst>
              <a:ext uri="{FF2B5EF4-FFF2-40B4-BE49-F238E27FC236}">
                <a16:creationId xmlns:a16="http://schemas.microsoft.com/office/drawing/2014/main" id="{7B20A018-3050-48F5-9E61-56E1A3B959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10" r="153" b="9962"/>
          <a:stretch/>
        </p:blipFill>
        <p:spPr>
          <a:xfrm>
            <a:off x="1171870" y="3704052"/>
            <a:ext cx="4583143" cy="2234955"/>
          </a:xfrm>
          <a:prstGeom prst="rect">
            <a:avLst/>
          </a:prstGeom>
        </p:spPr>
      </p:pic>
      <p:pic>
        <p:nvPicPr>
          <p:cNvPr id="3" name="Grafik 5" descr="Ein Bild, das Text, Elemente, verschieden, mehrere enthält.&#10;&#10;Beschreibung automatisch generiert.">
            <a:extLst>
              <a:ext uri="{FF2B5EF4-FFF2-40B4-BE49-F238E27FC236}">
                <a16:creationId xmlns:a16="http://schemas.microsoft.com/office/drawing/2014/main" id="{C876BA75-D723-83EC-EC45-06E6DDBCE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5124" y="3704052"/>
            <a:ext cx="4557958" cy="223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580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descr="https://www.youtube.com/watch?v=qTgPSKKjfVg">
            <a:extLst>
              <a:ext uri="{FF2B5EF4-FFF2-40B4-BE49-F238E27FC236}">
                <a16:creationId xmlns:a16="http://schemas.microsoft.com/office/drawing/2014/main" id="{803971C2-3B37-4C92-84E2-E3FC30F8A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sz="4000" dirty="0">
                <a:latin typeface="Arial"/>
                <a:cs typeface="Arial"/>
              </a:rPr>
              <a:t>What AI can and cannot do</a:t>
            </a:r>
            <a:br>
              <a:rPr lang="en-US" sz="4000" dirty="0">
                <a:latin typeface="Arial"/>
              </a:rPr>
            </a:br>
            <a:r>
              <a:rPr lang="en-US" sz="3100" dirty="0">
                <a:latin typeface="Arial"/>
                <a:cs typeface="Arial"/>
              </a:rPr>
              <a:t>AI as an Assistant </a:t>
            </a:r>
          </a:p>
        </p:txBody>
      </p:sp>
      <p:pic>
        <p:nvPicPr>
          <p:cNvPr id="6" name="The Google Assistant can help you get things done over the phone">
            <a:hlinkClick r:id="" action="ppaction://media"/>
            <a:extLst>
              <a:ext uri="{FF2B5EF4-FFF2-40B4-BE49-F238E27FC236}">
                <a16:creationId xmlns:a16="http://schemas.microsoft.com/office/drawing/2014/main" id="{68ED2730-D09C-4263-8EE1-5B9342F689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0432" y="1318137"/>
            <a:ext cx="8836377" cy="49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4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31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descr="https://www.youtube.com/watch?v=qTgPSKKjfVg">
            <a:extLst>
              <a:ext uri="{FF2B5EF4-FFF2-40B4-BE49-F238E27FC236}">
                <a16:creationId xmlns:a16="http://schemas.microsoft.com/office/drawing/2014/main" id="{803971C2-3B37-4C92-84E2-E3FC30F8A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2" y="114109"/>
            <a:ext cx="12009192" cy="11461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What AI can and cannot do</a:t>
            </a:r>
            <a:br>
              <a:rPr lang="en-US">
                <a:latin typeface="Arial"/>
              </a:rPr>
            </a:br>
            <a:r>
              <a:rPr lang="en-US" sz="2800">
                <a:latin typeface="Arial"/>
                <a:cs typeface="Arial"/>
              </a:rPr>
              <a:t>AI drives cars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8" name="Onlinemedien 7">
            <a:hlinkClick r:id="" action="ppaction://media"/>
            <a:extLst>
              <a:ext uri="{FF2B5EF4-FFF2-40B4-BE49-F238E27FC236}">
                <a16:creationId xmlns:a16="http://schemas.microsoft.com/office/drawing/2014/main" id="{B6F33EF2-C860-4C98-867A-BF1C282FFA8E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02750" y="1379903"/>
            <a:ext cx="8586499" cy="4523863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C0515F2-5442-4DBD-A7B6-2B453D41BC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/>
              <a:t>https://www.youtube.com/watch?v=XAQeL8eflT0</a:t>
            </a:r>
          </a:p>
        </p:txBody>
      </p:sp>
    </p:spTree>
    <p:extLst>
      <p:ext uri="{BB962C8B-B14F-4D97-AF65-F5344CB8AC3E}">
        <p14:creationId xmlns:p14="http://schemas.microsoft.com/office/powerpoint/2010/main" val="429493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descr="https://www.youtube.com/watch?v=qTgPSKKjfVg">
            <a:extLst>
              <a:ext uri="{FF2B5EF4-FFF2-40B4-BE49-F238E27FC236}">
                <a16:creationId xmlns:a16="http://schemas.microsoft.com/office/drawing/2014/main" id="{803971C2-3B37-4C92-84E2-E3FC30F8A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What AI can and cannot d</a:t>
            </a:r>
            <a:r>
              <a:rPr lang="en-US" dirty="0"/>
              <a:t>o</a:t>
            </a:r>
            <a:br>
              <a:rPr lang="en-US" dirty="0"/>
            </a:br>
            <a:endParaRPr lang="en-US" sz="2000" dirty="0">
              <a:cs typeface="Calibri Light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798BF8-0EF5-5160-7451-400BC35BC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2" y="549804"/>
            <a:ext cx="7030648" cy="4971145"/>
          </a:xfrm>
        </p:spPr>
        <p:txBody>
          <a:bodyPr lIns="91440" tIns="45720" rIns="91440" bIns="45720" anchor="ctr">
            <a:normAutofit/>
          </a:bodyPr>
          <a:lstStyle/>
          <a:p>
            <a:pPr algn="ctr"/>
            <a:r>
              <a:rPr lang="de-DE" sz="4000" b="1" dirty="0">
                <a:cs typeface="Calibri" panose="020F0502020204030204"/>
              </a:rPr>
              <a:t>BUT...</a:t>
            </a:r>
            <a:endParaRPr lang="de-DE" sz="4000" dirty="0">
              <a:cs typeface="Calibri" panose="020F0502020204030204"/>
            </a:endParaRPr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7E5F871A-2D77-41D2-B916-27CBC35DCD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57448">
            <a:off x="895188" y="3536726"/>
            <a:ext cx="5072483" cy="2221526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Grafik 5" descr="Ein Bild, das Person, Mann, Brille, tragen enthält.&#10;&#10;Beschreibung automatisch generiert.">
            <a:extLst>
              <a:ext uri="{FF2B5EF4-FFF2-40B4-BE49-F238E27FC236}">
                <a16:creationId xmlns:a16="http://schemas.microsoft.com/office/drawing/2014/main" id="{75ABDEC8-3300-9FC3-BD6C-5F2DB650D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21" y="830751"/>
            <a:ext cx="2743200" cy="2743200"/>
          </a:xfrm>
          <a:prstGeom prst="rect">
            <a:avLst/>
          </a:prstGeom>
        </p:spPr>
      </p:pic>
      <p:pic>
        <p:nvPicPr>
          <p:cNvPr id="7" name="Grafik 7" descr="Ein Bild, das Person, Wand, drinnen enthält.&#10;&#10;Beschreibung automatisch generiert.">
            <a:extLst>
              <a:ext uri="{FF2B5EF4-FFF2-40B4-BE49-F238E27FC236}">
                <a16:creationId xmlns:a16="http://schemas.microsoft.com/office/drawing/2014/main" id="{26268912-1967-14C6-AE3F-54FFF1101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7793" y="2601418"/>
            <a:ext cx="2768184" cy="34727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4FAC116-6440-88D5-CADB-0176F2133ABC}"/>
              </a:ext>
            </a:extLst>
          </p:cNvPr>
          <p:cNvSpPr txBox="1"/>
          <p:nvPr/>
        </p:nvSpPr>
        <p:spPr>
          <a:xfrm>
            <a:off x="7102592" y="3650073"/>
            <a:ext cx="213771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200" dirty="0">
                <a:latin typeface="Arial"/>
                <a:cs typeface="Calibri"/>
              </a:rPr>
              <a:t>Gary Marcus</a:t>
            </a:r>
            <a:endParaRPr lang="de-DE" sz="2200">
              <a:latin typeface="Arial"/>
              <a:cs typeface="Calibri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46F3478-3A94-22E2-905D-88FAF5B9E22B}"/>
              </a:ext>
            </a:extLst>
          </p:cNvPr>
          <p:cNvSpPr txBox="1"/>
          <p:nvPr/>
        </p:nvSpPr>
        <p:spPr>
          <a:xfrm>
            <a:off x="9078147" y="6077184"/>
            <a:ext cx="213771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2200" dirty="0">
                <a:latin typeface="Arial"/>
                <a:cs typeface="Calibri"/>
              </a:rPr>
              <a:t>Ernest Davis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1810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4B918EC-DC48-4C65-B1D9-52D8FA7AF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44" y="1366014"/>
            <a:ext cx="11880000" cy="4715668"/>
          </a:xfrm>
        </p:spPr>
        <p:txBody>
          <a:bodyPr lIns="91440" tIns="45720" rIns="91440" bIns="45720" anchor="ctr">
            <a:normAutofit/>
          </a:bodyPr>
          <a:lstStyle/>
          <a:p>
            <a:r>
              <a:rPr lang="en-US" dirty="0"/>
              <a:t>Not an easy question to answer!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Reasons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definition</a:t>
            </a:r>
            <a:endParaRPr lang="de-DE" dirty="0"/>
          </a:p>
          <a:p>
            <a:pPr lvl="1"/>
            <a:r>
              <a:rPr lang="de-DE" dirty="0"/>
              <a:t>Science Fiction </a:t>
            </a:r>
            <a:r>
              <a:rPr lang="de-DE" dirty="0" err="1"/>
              <a:t>Influence</a:t>
            </a:r>
            <a:endParaRPr lang="de-DE" dirty="0"/>
          </a:p>
          <a:p>
            <a:pPr lvl="1"/>
            <a:r>
              <a:rPr lang="de-DE" dirty="0"/>
              <a:t>Easy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become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hard</a:t>
            </a:r>
            <a:endParaRPr lang="de-DE" dirty="0"/>
          </a:p>
          <a:p>
            <a:pPr lvl="1"/>
            <a:r>
              <a:rPr lang="de-DE" dirty="0"/>
              <a:t>Hard </a:t>
            </a:r>
            <a:r>
              <a:rPr lang="de-DE" dirty="0" err="1"/>
              <a:t>tasks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mastered</a:t>
            </a:r>
            <a:r>
              <a:rPr lang="de-DE" dirty="0"/>
              <a:t> on a non-human </a:t>
            </a:r>
            <a:r>
              <a:rPr lang="de-DE" dirty="0" err="1"/>
              <a:t>level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perception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AI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nebulous</a:t>
            </a:r>
            <a:endParaRPr lang="de-DE" dirty="0"/>
          </a:p>
          <a:p>
            <a:endParaRPr lang="de-DE" dirty="0"/>
          </a:p>
          <a:p>
            <a:r>
              <a:rPr lang="de-DE" dirty="0"/>
              <a:t>But </a:t>
            </a: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try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AI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…</a:t>
            </a:r>
          </a:p>
          <a:p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0AC62CC3-8725-463C-9FF6-D656E190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AI?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733B8C8-DBB9-4C83-BE11-44FCE28655C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6849" y="776318"/>
            <a:ext cx="11880850" cy="4579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84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descr="https://www.youtube.com/watch?v=qTgPSKKjfVg">
            <a:extLst>
              <a:ext uri="{FF2B5EF4-FFF2-40B4-BE49-F238E27FC236}">
                <a16:creationId xmlns:a16="http://schemas.microsoft.com/office/drawing/2014/main" id="{803971C2-3B37-4C92-84E2-E3FC30F8A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rmAutofit fontScale="90000"/>
          </a:bodyPr>
          <a:lstStyle/>
          <a:p>
            <a:r>
              <a:rPr lang="en-US" sz="4000" dirty="0">
                <a:latin typeface="Arial"/>
                <a:cs typeface="Arial"/>
              </a:rPr>
              <a:t>What AI can and cannot do</a:t>
            </a:r>
            <a:br>
              <a:rPr lang="en-US" dirty="0">
                <a:latin typeface="Arial"/>
              </a:rPr>
            </a:br>
            <a:r>
              <a:rPr lang="en-US" sz="2800" dirty="0">
                <a:latin typeface="Arial"/>
                <a:cs typeface="Arial"/>
              </a:rPr>
              <a:t>"</a:t>
            </a:r>
            <a:r>
              <a:rPr lang="en-US" sz="3100" dirty="0">
                <a:latin typeface="Arial"/>
                <a:cs typeface="Arial"/>
              </a:rPr>
              <a:t>A.I. is harder than you think</a:t>
            </a:r>
            <a:r>
              <a:rPr lang="en-US" sz="2800" dirty="0">
                <a:latin typeface="Arial"/>
                <a:cs typeface="Arial"/>
              </a:rPr>
              <a:t>"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798BF8-0EF5-5160-7451-400BC35BC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ctr">
            <a:normAutofit/>
          </a:bodyPr>
          <a:lstStyle/>
          <a:p>
            <a:pPr marL="342900" indent="-342900">
              <a:buChar char="•"/>
            </a:pPr>
            <a:r>
              <a:rPr lang="de-DE" dirty="0" err="1">
                <a:ea typeface="+mn-lt"/>
                <a:cs typeface="+mn-lt"/>
              </a:rPr>
              <a:t>Current</a:t>
            </a:r>
            <a:r>
              <a:rPr lang="de-DE" dirty="0">
                <a:ea typeface="+mn-lt"/>
                <a:cs typeface="+mn-lt"/>
              </a:rPr>
              <a:t> AI </a:t>
            </a:r>
            <a:r>
              <a:rPr lang="de-DE" dirty="0" err="1">
                <a:ea typeface="+mn-lt"/>
                <a:cs typeface="+mn-lt"/>
              </a:rPr>
              <a:t>is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often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isolated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to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single</a:t>
            </a:r>
            <a:r>
              <a:rPr lang="de-DE" dirty="0">
                <a:ea typeface="+mn-lt"/>
                <a:cs typeface="+mn-lt"/>
              </a:rPr>
              <a:t> </a:t>
            </a:r>
            <a:r>
              <a:rPr lang="de-DE" dirty="0" err="1">
                <a:ea typeface="+mn-lt"/>
                <a:cs typeface="+mn-lt"/>
              </a:rPr>
              <a:t>problems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Current AI is not superhuman in every task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AI models are not without bias</a:t>
            </a:r>
          </a:p>
          <a:p>
            <a:pPr marL="342900" indent="-342900">
              <a:buChar char="•"/>
            </a:pPr>
            <a:r>
              <a:rPr lang="en-US" dirty="0">
                <a:cs typeface="Calibri"/>
              </a:rPr>
              <a:t>Fundamental differences in how AI perceive the world/environment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B3E3B2-EBAF-41DD-BE38-AE9E57DD3BA0}"/>
              </a:ext>
            </a:extLst>
          </p:cNvPr>
          <p:cNvSpPr txBox="1"/>
          <p:nvPr/>
        </p:nvSpPr>
        <p:spPr>
          <a:xfrm>
            <a:off x="0" y="6330950"/>
            <a:ext cx="990306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endParaRPr lang="en-US" sz="1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9599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descr="https://www.youtube.com/watch?v=qTgPSKKjfVg">
            <a:extLst>
              <a:ext uri="{FF2B5EF4-FFF2-40B4-BE49-F238E27FC236}">
                <a16:creationId xmlns:a16="http://schemas.microsoft.com/office/drawing/2014/main" id="{803971C2-3B37-4C92-84E2-E3FC30F8A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2" y="114109"/>
            <a:ext cx="12009192" cy="11461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What AI can and cannot do</a:t>
            </a:r>
            <a:br>
              <a:rPr lang="en-US">
                <a:latin typeface="Arial"/>
              </a:rPr>
            </a:br>
            <a:r>
              <a:rPr lang="en-US" sz="2800">
                <a:latin typeface="Arial"/>
                <a:cs typeface="Arial"/>
              </a:rPr>
              <a:t>AI can be biased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7" name="Onlinemedien 6" title="Biases are being baked into artificial intelligence">
            <a:hlinkClick r:id="" action="ppaction://media"/>
            <a:extLst>
              <a:ext uri="{FF2B5EF4-FFF2-40B4-BE49-F238E27FC236}">
                <a16:creationId xmlns:a16="http://schemas.microsoft.com/office/drawing/2014/main" id="{F6735C9F-D145-FF72-5340-A33A744C965E}"/>
              </a:ext>
            </a:extLst>
          </p:cNvPr>
          <p:cNvPicPr>
            <a:picLocks noGrp="1" noRot="1" noChangeAspect="1"/>
          </p:cNvPicPr>
          <p:nvPr>
            <p:ph idx="4294967295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55432" y="1146359"/>
            <a:ext cx="8081136" cy="4565281"/>
          </a:xfrm>
          <a:prstGeom prst="rect">
            <a:avLst/>
          </a:prstGeom>
        </p:spPr>
      </p:pic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28DC9C1-8592-41FD-B81E-9D856307CF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400"/>
              <a:t>https://</a:t>
            </a:r>
            <a:r>
              <a:rPr lang="en-US" sz="1400">
                <a:ea typeface="+mn-lt"/>
                <a:cs typeface="+mn-lt"/>
              </a:rPr>
              <a:t>www.youtube.com/watch?v=NaWJhlDb6sE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8348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 descr="https://www.youtube.com/watch?v=qTgPSKKjfVg">
            <a:extLst>
              <a:ext uri="{FF2B5EF4-FFF2-40B4-BE49-F238E27FC236}">
                <a16:creationId xmlns:a16="http://schemas.microsoft.com/office/drawing/2014/main" id="{803971C2-3B37-4C92-84E2-E3FC30F8A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What AI can and cannot do</a:t>
            </a:r>
            <a:br>
              <a:rPr lang="en-US" dirty="0">
                <a:latin typeface="Arial"/>
              </a:rPr>
            </a:br>
            <a:r>
              <a:rPr lang="en-US" sz="2800" dirty="0">
                <a:latin typeface="Arial"/>
                <a:cs typeface="Arial"/>
              </a:rPr>
              <a:t>AI can be tricked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1B3E3B2-EBAF-41DD-BE38-AE9E57DD3BA0}"/>
              </a:ext>
            </a:extLst>
          </p:cNvPr>
          <p:cNvSpPr txBox="1"/>
          <p:nvPr/>
        </p:nvSpPr>
        <p:spPr>
          <a:xfrm>
            <a:off x="0" y="6271315"/>
            <a:ext cx="9903068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>
                <a:ea typeface="+mn-lt"/>
                <a:cs typeface="+mn-lt"/>
              </a:rPr>
              <a:t>https://www.youtube.com/watch?v=XaQu7kkQBPc</a:t>
            </a:r>
            <a:endParaRPr lang="de-DE" sz="3200"/>
          </a:p>
        </p:txBody>
      </p:sp>
      <p:pic>
        <p:nvPicPr>
          <p:cNvPr id="5" name="Grafik 5" descr="Ein Bild, das Text, Katze, Säugetier, Großer Panda enthält.&#10;&#10;Beschreibung automatisch generiert.">
            <a:extLst>
              <a:ext uri="{FF2B5EF4-FFF2-40B4-BE49-F238E27FC236}">
                <a16:creationId xmlns:a16="http://schemas.microsoft.com/office/drawing/2014/main" id="{93DF86FB-EF59-1D8C-E9C5-A7E9B7CB90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836" y="1117744"/>
            <a:ext cx="4846583" cy="1834384"/>
          </a:xfrm>
        </p:spPr>
      </p:pic>
      <p:pic>
        <p:nvPicPr>
          <p:cNvPr id="6" name="Grafik 7" descr="Ein Bild, das Text, Mann, darstellend, Brille enthält.&#10;&#10;Beschreibung automatisch generiert.">
            <a:extLst>
              <a:ext uri="{FF2B5EF4-FFF2-40B4-BE49-F238E27FC236}">
                <a16:creationId xmlns:a16="http://schemas.microsoft.com/office/drawing/2014/main" id="{467F447F-91E1-73B4-DD3E-0D57E8AA3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07" y="3072066"/>
            <a:ext cx="4850524" cy="2805427"/>
          </a:xfrm>
          <a:prstGeom prst="rect">
            <a:avLst/>
          </a:prstGeom>
        </p:spPr>
      </p:pic>
      <p:pic>
        <p:nvPicPr>
          <p:cNvPr id="8" name="Onlinemedien 7">
            <a:hlinkClick r:id="" action="ppaction://media"/>
            <a:extLst>
              <a:ext uri="{FF2B5EF4-FFF2-40B4-BE49-F238E27FC236}">
                <a16:creationId xmlns:a16="http://schemas.microsoft.com/office/drawing/2014/main" id="{F9DC30E2-7A7C-5B3D-5081-044B87D617B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3311" y="1892190"/>
            <a:ext cx="5482896" cy="30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735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5F58DE1-A832-4F54-A2F2-343FA9ED98B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7444" y="1359876"/>
            <a:ext cx="5426742" cy="49711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What is AI</a:t>
            </a:r>
            <a:endParaRPr lang="de-DE" dirty="0">
              <a:ea typeface="Calibri" panose="020F0502020204030204"/>
              <a:cs typeface="Calibri" panose="020F0502020204030204"/>
            </a:endParaRPr>
          </a:p>
          <a:p>
            <a:r>
              <a:rPr lang="en-US" dirty="0">
                <a:latin typeface="Arial"/>
                <a:cs typeface="Arial"/>
              </a:rPr>
              <a:t>What is Intelligence</a:t>
            </a:r>
          </a:p>
          <a:p>
            <a:r>
              <a:rPr lang="en-US" dirty="0">
                <a:latin typeface="Arial"/>
                <a:cs typeface="Arial"/>
              </a:rPr>
              <a:t>Characteristics of AI</a:t>
            </a:r>
          </a:p>
          <a:p>
            <a:r>
              <a:rPr lang="en-US" dirty="0">
                <a:latin typeface="Arial"/>
                <a:cs typeface="Arial"/>
              </a:rPr>
              <a:t>Potential of AI</a:t>
            </a:r>
          </a:p>
          <a:p>
            <a:endParaRPr lang="en-US">
              <a:latin typeface="Arial"/>
              <a:cs typeface="Arial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82D87A-9328-423A-8525-6FF1E72AA84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99759" y="1359876"/>
            <a:ext cx="6156542" cy="49711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243572"/>
                </a:solidFill>
                <a:latin typeface="Arial"/>
                <a:cs typeface="Arial"/>
              </a:rPr>
              <a:t>You should be able to:</a:t>
            </a:r>
            <a:endParaRPr lang="de-DE" dirty="0">
              <a:solidFill>
                <a:srgbClr val="24357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Explain what AI can be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Arial"/>
              </a:rPr>
              <a:t>Express some (philosophical) problems related to AI (Turing Test, Chinese Room, Bias,…)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>
              <a:latin typeface="Arial"/>
              <a:cs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349FA49-BB52-440D-A5E6-9F656391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2" y="114109"/>
            <a:ext cx="11988049" cy="1146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 dirty="0">
                <a:latin typeface="Arial"/>
                <a:cs typeface="Arial"/>
              </a:rPr>
              <a:t>Summary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3AC17722-FC8D-4993-AD51-B3435C1577AF}"/>
              </a:ext>
            </a:extLst>
          </p:cNvPr>
          <p:cNvSpPr txBox="1"/>
          <p:nvPr/>
        </p:nvSpPr>
        <p:spPr>
          <a:xfrm>
            <a:off x="68252" y="5961689"/>
            <a:ext cx="9903068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200">
                <a:solidFill>
                  <a:srgbClr val="243572"/>
                </a:solidFill>
                <a:latin typeface="Arial"/>
                <a:cs typeface="Arial"/>
              </a:rPr>
              <a:t>Next Week: AI Systems</a:t>
            </a:r>
          </a:p>
        </p:txBody>
      </p:sp>
    </p:spTree>
    <p:extLst>
      <p:ext uri="{BB962C8B-B14F-4D97-AF65-F5344CB8AC3E}">
        <p14:creationId xmlns:p14="http://schemas.microsoft.com/office/powerpoint/2010/main" val="642989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D2B351F6-1954-496F-A05E-5ABE88A59F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AI101</a:t>
            </a:r>
            <a:endParaRPr lang="de-DE"/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F8AC9E8-3D57-4D3A-90CD-3D0FC33251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Organizational</a:t>
            </a:r>
          </a:p>
        </p:txBody>
      </p:sp>
    </p:spTree>
    <p:extLst>
      <p:ext uri="{BB962C8B-B14F-4D97-AF65-F5344CB8AC3E}">
        <p14:creationId xmlns:p14="http://schemas.microsoft.com/office/powerpoint/2010/main" val="290079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6D932864-2397-4D84-829B-3A2CD675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Who we are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48A9736-EA3C-4FD9-B9D7-71691804A4E0}"/>
              </a:ext>
            </a:extLst>
          </p:cNvPr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40" tIns="45720" rIns="91440" bIns="45720" anchor="ctr">
            <a:normAutofit fontScale="92500" lnSpcReduction="10000"/>
          </a:bodyPr>
          <a:lstStyle/>
          <a:p>
            <a:r>
              <a:rPr lang="de-DE" b="1" i="0" err="1">
                <a:effectLst/>
                <a:latin typeface="Arial"/>
                <a:cs typeface="Arial"/>
              </a:rPr>
              <a:t>Lecture</a:t>
            </a:r>
            <a:br>
              <a:rPr lang="de-DE">
                <a:latin typeface="Arial"/>
              </a:rPr>
            </a:br>
            <a:r>
              <a:rPr lang="de-DE" b="0" i="0">
                <a:effectLst/>
                <a:latin typeface="Arial"/>
                <a:cs typeface="Arial"/>
              </a:rPr>
              <a:t>Prof. Kristian Kersting</a:t>
            </a:r>
            <a:r>
              <a:rPr lang="de-DE">
                <a:latin typeface="Arial"/>
                <a:cs typeface="Arial"/>
              </a:rPr>
              <a:t>,</a:t>
            </a:r>
            <a:br>
              <a:rPr lang="de-DE">
                <a:latin typeface="Arial"/>
                <a:cs typeface="Arial"/>
              </a:rPr>
            </a:br>
            <a:r>
              <a:rPr lang="de-DE">
                <a:latin typeface="Arial"/>
                <a:cs typeface="Arial"/>
              </a:rPr>
              <a:t>Dr. Martin Mundt</a:t>
            </a:r>
            <a:br>
              <a:rPr lang="de-DE">
                <a:latin typeface="Arial"/>
              </a:rPr>
            </a:br>
            <a:r>
              <a:rPr lang="de-DE" b="0" i="0" err="1">
                <a:effectLst/>
                <a:latin typeface="Arial"/>
                <a:cs typeface="Arial"/>
              </a:rPr>
              <a:t>Artificial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Intelligence</a:t>
            </a:r>
            <a:r>
              <a:rPr lang="de-DE" b="0" i="0">
                <a:effectLst/>
                <a:latin typeface="Arial"/>
                <a:cs typeface="Arial"/>
              </a:rPr>
              <a:t> and </a:t>
            </a:r>
            <a:r>
              <a:rPr lang="de-DE" b="0" i="0" err="1">
                <a:effectLst/>
                <a:latin typeface="Arial"/>
                <a:cs typeface="Arial"/>
              </a:rPr>
              <a:t>Machine</a:t>
            </a:r>
            <a:r>
              <a:rPr lang="de-DE" b="0" i="0">
                <a:effectLst/>
                <a:latin typeface="Arial"/>
                <a:cs typeface="Arial"/>
              </a:rPr>
              <a:t> Learning Lab (AIML)</a:t>
            </a:r>
          </a:p>
          <a:p>
            <a:endParaRPr lang="de-DE" b="0" i="0">
              <a:effectLst/>
              <a:latin typeface="Arial" panose="020B0604020202020204" pitchFamily="34" charset="0"/>
              <a:cs typeface="Arial"/>
            </a:endParaRPr>
          </a:p>
          <a:p>
            <a:r>
              <a:rPr lang="de-DE" b="1" i="0" err="1">
                <a:effectLst/>
                <a:latin typeface="Arial"/>
                <a:cs typeface="Arial"/>
              </a:rPr>
              <a:t>Exercise</a:t>
            </a:r>
            <a:br>
              <a:rPr lang="de-DE">
                <a:latin typeface="Arial"/>
              </a:rPr>
            </a:br>
            <a:r>
              <a:rPr lang="de-DE">
                <a:latin typeface="Arial"/>
                <a:cs typeface="Arial"/>
              </a:rPr>
              <a:t>Jannis Blüml, </a:t>
            </a:r>
            <a:br>
              <a:rPr lang="de-DE">
                <a:latin typeface="Arial"/>
                <a:cs typeface="Arial"/>
              </a:rPr>
            </a:br>
            <a:r>
              <a:rPr lang="de-DE">
                <a:latin typeface="Arial"/>
                <a:cs typeface="Arial"/>
              </a:rPr>
              <a:t>Johannes Czech</a:t>
            </a:r>
            <a:endParaRPr lang="de-DE" b="0" i="0">
              <a:effectLst/>
              <a:latin typeface="Arial" panose="020B0604020202020204" pitchFamily="34" charset="0"/>
              <a:cs typeface="Arial"/>
            </a:endParaRPr>
          </a:p>
          <a:p>
            <a:endParaRPr lang="de-DE" b="0" i="0">
              <a:effectLst/>
              <a:latin typeface="Arial" panose="020B0604020202020204" pitchFamily="34" charset="0"/>
              <a:cs typeface="Arial"/>
            </a:endParaRPr>
          </a:p>
          <a:p>
            <a:r>
              <a:rPr lang="de-DE" b="1" i="0" err="1">
                <a:effectLst/>
                <a:latin typeface="Arial"/>
                <a:cs typeface="Arial"/>
              </a:rPr>
              <a:t>Timeslot</a:t>
            </a:r>
            <a:br>
              <a:rPr lang="de-DE">
                <a:latin typeface="Arial"/>
              </a:rPr>
            </a:br>
            <a:r>
              <a:rPr lang="de-DE" err="1">
                <a:latin typeface="Arial"/>
                <a:ea typeface="+mn-lt"/>
                <a:cs typeface="+mn-lt"/>
              </a:rPr>
              <a:t>Wednesdays</a:t>
            </a:r>
            <a:r>
              <a:rPr lang="de-DE">
                <a:latin typeface="Arial"/>
                <a:ea typeface="+mn-lt"/>
                <a:cs typeface="+mn-lt"/>
              </a:rPr>
              <a:t> at 16:15 </a:t>
            </a:r>
            <a:r>
              <a:rPr lang="de-DE">
                <a:latin typeface="Arial"/>
                <a:cs typeface="Arial"/>
              </a:rPr>
              <a:t>in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>
                <a:latin typeface="Arial"/>
                <a:cs typeface="Arial"/>
              </a:rPr>
              <a:t>S2|02 C205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Lecture</a:t>
            </a:r>
            <a:br>
              <a:rPr lang="de-DE">
                <a:latin typeface="Arial"/>
              </a:rPr>
            </a:br>
            <a:r>
              <a:rPr lang="de-DE" err="1">
                <a:latin typeface="Arial"/>
                <a:cs typeface="Arial"/>
              </a:rPr>
              <a:t>Wednesdays</a:t>
            </a:r>
            <a:r>
              <a:rPr lang="de-DE">
                <a:latin typeface="Arial"/>
                <a:cs typeface="Arial"/>
              </a:rPr>
              <a:t> at 18:05 in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>
                <a:latin typeface="Arial"/>
                <a:cs typeface="Arial"/>
              </a:rPr>
              <a:t>S2|02 C205 </a:t>
            </a:r>
            <a:r>
              <a:rPr lang="de-DE" err="1">
                <a:latin typeface="Arial"/>
                <a:cs typeface="Arial"/>
              </a:rPr>
              <a:t>Exercise</a:t>
            </a:r>
            <a:r>
              <a:rPr lang="de-DE">
                <a:latin typeface="Arial"/>
                <a:cs typeface="Arial"/>
              </a:rPr>
              <a:t> (</a:t>
            </a:r>
            <a:r>
              <a:rPr lang="de-DE" err="1">
                <a:latin typeface="Arial"/>
                <a:cs typeface="Arial"/>
              </a:rPr>
              <a:t>directly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after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lecture</a:t>
            </a:r>
            <a:r>
              <a:rPr lang="de-DE">
                <a:latin typeface="Arial"/>
                <a:cs typeface="Arial"/>
              </a:rPr>
              <a:t>)</a:t>
            </a:r>
            <a:endParaRPr lang="de-DE" b="0" i="0">
              <a:effectLst/>
              <a:latin typeface="Arial"/>
              <a:cs typeface="Arial"/>
            </a:endParaRPr>
          </a:p>
          <a:p>
            <a:endParaRPr lang="de-DE" b="0" i="0">
              <a:effectLst/>
              <a:latin typeface="Arial" panose="020B0604020202020204" pitchFamily="34" charset="0"/>
              <a:cs typeface="Arial"/>
            </a:endParaRPr>
          </a:p>
          <a:p>
            <a:r>
              <a:rPr lang="de-DE" b="1" i="0">
                <a:effectLst/>
                <a:latin typeface="Arial"/>
                <a:cs typeface="Arial"/>
              </a:rPr>
              <a:t>Material and Questions (Forum)</a:t>
            </a:r>
            <a:br>
              <a:rPr lang="de-DE" b="1">
                <a:latin typeface="Arial"/>
              </a:rPr>
            </a:br>
            <a:r>
              <a:rPr lang="de-DE" b="0" i="0">
                <a:effectLst/>
                <a:latin typeface="Arial"/>
                <a:cs typeface="Arial"/>
              </a:rPr>
              <a:t>Can </a:t>
            </a:r>
            <a:r>
              <a:rPr lang="de-DE" b="0" i="0" err="1">
                <a:effectLst/>
                <a:latin typeface="Arial"/>
                <a:cs typeface="Arial"/>
              </a:rPr>
              <a:t>be</a:t>
            </a:r>
            <a:r>
              <a:rPr lang="de-DE" b="0" i="0">
                <a:effectLst/>
                <a:latin typeface="Arial"/>
                <a:cs typeface="Arial"/>
              </a:rPr>
              <a:t> </a:t>
            </a:r>
            <a:r>
              <a:rPr lang="de-DE" b="0" i="0" err="1">
                <a:effectLst/>
                <a:latin typeface="Arial"/>
                <a:cs typeface="Arial"/>
              </a:rPr>
              <a:t>found</a:t>
            </a:r>
            <a:r>
              <a:rPr lang="de-DE" b="0" i="0">
                <a:effectLst/>
                <a:latin typeface="Arial"/>
                <a:cs typeface="Arial"/>
              </a:rPr>
              <a:t> in </a:t>
            </a:r>
            <a:r>
              <a:rPr lang="de-DE" b="0" i="0" err="1">
                <a:effectLst/>
                <a:latin typeface="Arial"/>
                <a:cs typeface="Arial"/>
              </a:rPr>
              <a:t>Moodle</a:t>
            </a:r>
            <a:r>
              <a:rPr lang="de-DE" b="0" i="0">
                <a:effectLst/>
                <a:latin typeface="Arial"/>
                <a:cs typeface="Arial"/>
              </a:rPr>
              <a:t> (https://moodle.</a:t>
            </a:r>
            <a:r>
              <a:rPr lang="de-DE" b="1" i="0">
                <a:effectLst/>
                <a:latin typeface="Arial"/>
                <a:cs typeface="Arial"/>
              </a:rPr>
              <a:t>informatik</a:t>
            </a:r>
            <a:r>
              <a:rPr lang="de-DE" b="0" i="0">
                <a:effectLst/>
                <a:latin typeface="Arial"/>
                <a:cs typeface="Arial"/>
              </a:rPr>
              <a:t>.tu-darmstadt.de/)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3" name="Grafik 8" descr="Ein Bild, das Person, Mann enthält.&#10;&#10;Beschreibung automatisch generiert.">
            <a:extLst>
              <a:ext uri="{FF2B5EF4-FFF2-40B4-BE49-F238E27FC236}">
                <a16:creationId xmlns:a16="http://schemas.microsoft.com/office/drawing/2014/main" id="{F15FB9E3-B954-E01B-935D-4644D0413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52" y="164891"/>
            <a:ext cx="1781331" cy="1750102"/>
          </a:xfrm>
          <a:prstGeom prst="rect">
            <a:avLst/>
          </a:prstGeom>
        </p:spPr>
      </p:pic>
      <p:pic>
        <p:nvPicPr>
          <p:cNvPr id="6" name="Grafik 6" descr="Ein Bild, das Person, Gebäude, draußen, Kleidung enthält.&#10;&#10;Beschreibung automatisch generiert.">
            <a:extLst>
              <a:ext uri="{FF2B5EF4-FFF2-40B4-BE49-F238E27FC236}">
                <a16:creationId xmlns:a16="http://schemas.microsoft.com/office/drawing/2014/main" id="{1FEF8394-5DCD-CEC1-3905-F96D062A4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695" y="164891"/>
            <a:ext cx="1750102" cy="1750102"/>
          </a:xfrm>
          <a:prstGeom prst="rect">
            <a:avLst/>
          </a:prstGeom>
        </p:spPr>
      </p:pic>
      <p:pic>
        <p:nvPicPr>
          <p:cNvPr id="7" name="Grafik 7" descr="Ein Bild, das Person, Mann, Schlips, Wand enthält.&#10;&#10;Beschreibung automatisch generiert.">
            <a:extLst>
              <a:ext uri="{FF2B5EF4-FFF2-40B4-BE49-F238E27FC236}">
                <a16:creationId xmlns:a16="http://schemas.microsoft.com/office/drawing/2014/main" id="{577DF342-9360-8215-8BD2-D716EBE542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565" y="164892"/>
            <a:ext cx="1781332" cy="1750103"/>
          </a:xfrm>
          <a:prstGeom prst="rect">
            <a:avLst/>
          </a:prstGeom>
        </p:spPr>
      </p:pic>
      <p:pic>
        <p:nvPicPr>
          <p:cNvPr id="8" name="Grafik 8" descr="Ein Bild, das Person enthält.&#10;&#10;Beschreibung automatisch generiert.">
            <a:extLst>
              <a:ext uri="{FF2B5EF4-FFF2-40B4-BE49-F238E27FC236}">
                <a16:creationId xmlns:a16="http://schemas.microsoft.com/office/drawing/2014/main" id="{B67CE66B-FF75-1D01-98EF-33ACEDE4D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2006" y="164892"/>
            <a:ext cx="1756348" cy="175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59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03D706-EBE6-4A4E-8B13-F5B60DE9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Outline of this course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4A0030-0D85-45FA-B8AE-9555B4C5B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i="0">
                <a:effectLst/>
                <a:latin typeface="Arial"/>
                <a:cs typeface="Arial"/>
              </a:rPr>
              <a:t>What is AI</a:t>
            </a:r>
            <a:r>
              <a:rPr lang="en-US">
                <a:latin typeface="Arial"/>
                <a:cs typeface="Arial"/>
              </a:rPr>
              <a:t> 						Week</a:t>
            </a:r>
            <a:r>
              <a:rPr lang="en-US" b="0" i="0">
                <a:effectLst/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1-2</a:t>
            </a:r>
            <a:endParaRPr lang="en-US" b="0" i="0">
              <a:effectLst/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i="0">
                <a:effectLst/>
                <a:latin typeface="Arial"/>
                <a:cs typeface="Arial"/>
              </a:rPr>
              <a:t>Search 						Week </a:t>
            </a:r>
            <a:r>
              <a:rPr lang="en-US">
                <a:latin typeface="Arial"/>
                <a:cs typeface="Arial"/>
              </a:rPr>
              <a:t>3 -</a:t>
            </a:r>
            <a:r>
              <a:rPr lang="en-US" b="0" i="0">
                <a:effectLst/>
                <a:latin typeface="Arial"/>
                <a:cs typeface="Arial"/>
              </a:rPr>
              <a:t> </a:t>
            </a:r>
            <a:r>
              <a:rPr lang="en-US">
                <a:latin typeface="Arial"/>
                <a:cs typeface="Arial"/>
              </a:rPr>
              <a:t>5</a:t>
            </a:r>
            <a:endParaRPr lang="en-US" b="0" i="0">
              <a:effectLst/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i="0">
                <a:effectLst/>
                <a:latin typeface="Arial"/>
                <a:cs typeface="Arial"/>
              </a:rPr>
              <a:t>Knowledge, Reasoning and Planning		Week</a:t>
            </a:r>
            <a:r>
              <a:rPr lang="en-US">
                <a:latin typeface="Arial"/>
                <a:cs typeface="Arial"/>
              </a:rPr>
              <a:t> 6</a:t>
            </a:r>
            <a:r>
              <a:rPr lang="en-US" b="0" i="0">
                <a:effectLst/>
                <a:latin typeface="Arial"/>
                <a:cs typeface="Arial"/>
              </a:rPr>
              <a:t> - </a:t>
            </a:r>
            <a:r>
              <a:rPr lang="en-US">
                <a:latin typeface="Arial"/>
                <a:cs typeface="Arial"/>
              </a:rPr>
              <a:t>9</a:t>
            </a:r>
            <a:endParaRPr lang="en-US" b="0" i="0">
              <a:effectLst/>
              <a:latin typeface="Arial" panose="020B0604020202020204" pitchFamily="34" charset="0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i="0">
                <a:effectLst/>
                <a:latin typeface="Arial"/>
                <a:cs typeface="Arial"/>
              </a:rPr>
              <a:t>Introduction into (Machine) </a:t>
            </a:r>
            <a:br>
              <a:rPr lang="en-US" b="0" i="0">
                <a:effectLst/>
                <a:latin typeface="Arial" panose="020B0604020202020204" pitchFamily="34" charset="0"/>
              </a:rPr>
            </a:br>
            <a:r>
              <a:rPr lang="en-US" b="0" i="0">
                <a:effectLst/>
                <a:latin typeface="Arial"/>
                <a:cs typeface="Arial"/>
              </a:rPr>
              <a:t>Learning and Neural Networks 			Week</a:t>
            </a:r>
            <a:r>
              <a:rPr lang="en-US">
                <a:latin typeface="Arial"/>
                <a:cs typeface="Arial"/>
              </a:rPr>
              <a:t> 10</a:t>
            </a:r>
            <a:r>
              <a:rPr lang="en-US" b="0" i="0">
                <a:effectLst/>
                <a:latin typeface="Arial"/>
                <a:cs typeface="Arial"/>
              </a:rPr>
              <a:t> - </a:t>
            </a:r>
            <a:r>
              <a:rPr lang="en-US">
                <a:latin typeface="Arial"/>
                <a:cs typeface="Arial"/>
              </a:rPr>
              <a:t>11</a:t>
            </a:r>
            <a:endParaRPr lang="en-US" b="0" i="0">
              <a:effectLst/>
              <a:latin typeface="Arial"/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0" i="0">
                <a:effectLst/>
                <a:latin typeface="Arial"/>
                <a:cs typeface="Arial"/>
              </a:rPr>
              <a:t>Implications of AI, Summary and Outlook 	Week 12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4763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DF85C81E-F640-44A1-BA8C-FF43A3D8816A}"/>
              </a:ext>
            </a:extLst>
          </p:cNvPr>
          <p:cNvSpPr/>
          <p:nvPr/>
        </p:nvSpPr>
        <p:spPr>
          <a:xfrm>
            <a:off x="5897476" y="4250576"/>
            <a:ext cx="5693641" cy="2198077"/>
          </a:xfrm>
          <a:prstGeom prst="rect">
            <a:avLst/>
          </a:prstGeom>
          <a:solidFill>
            <a:srgbClr val="C1D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F025D27-0756-4071-8A71-0D8061A06069}"/>
              </a:ext>
            </a:extLst>
          </p:cNvPr>
          <p:cNvSpPr/>
          <p:nvPr/>
        </p:nvSpPr>
        <p:spPr>
          <a:xfrm>
            <a:off x="5897476" y="2052500"/>
            <a:ext cx="5693641" cy="21980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97E4C68-57C6-4F82-9BC1-705D3D0B051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08492" y="2128860"/>
            <a:ext cx="5838092" cy="44082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514350" indent="-514350">
              <a:buFont typeface="+mj-lt"/>
              <a:buAutoNum type="romanUcPeriod" startAt="3"/>
            </a:pPr>
            <a:r>
              <a:rPr lang="en-US" b="0" i="0" dirty="0">
                <a:effectLst/>
                <a:latin typeface="Arial"/>
                <a:cs typeface="Arial"/>
              </a:rPr>
              <a:t>Introduction into (Machine) 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r>
              <a:rPr lang="en-US" b="0" i="0" dirty="0">
                <a:effectLst/>
                <a:latin typeface="Arial"/>
                <a:cs typeface="Arial"/>
              </a:rPr>
              <a:t>Learning and Neural Networks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1257300" lvl="1" indent="-457200">
              <a:buFont typeface="+mj-lt"/>
              <a:buAutoNum type="arabicPeriod" startAt="10"/>
            </a:pPr>
            <a:r>
              <a:rPr lang="en-US" sz="2000" dirty="0">
                <a:latin typeface="Arial"/>
                <a:cs typeface="Arial"/>
              </a:rPr>
              <a:t>Intro into ML </a:t>
            </a:r>
            <a:endParaRPr lang="en-US" sz="2000" dirty="0">
              <a:latin typeface="Arial" panose="020B0604020202020204" pitchFamily="34" charset="0"/>
              <a:cs typeface="Arial"/>
            </a:endParaRPr>
          </a:p>
          <a:p>
            <a:pPr marL="1257300" lvl="1" indent="-457200">
              <a:buFont typeface="+mj-lt"/>
              <a:buAutoNum type="arabicPeriod" startAt="11"/>
            </a:pPr>
            <a:r>
              <a:rPr lang="en-US" sz="2000" dirty="0">
                <a:latin typeface="Arial"/>
                <a:cs typeface="Arial"/>
              </a:rPr>
              <a:t>ML Algorithms</a:t>
            </a:r>
            <a:endParaRPr lang="en-US" sz="2000" dirty="0">
              <a:cs typeface="Arial"/>
            </a:endParaRPr>
          </a:p>
          <a:p>
            <a:pPr marL="1257300" lvl="1" indent="-457200">
              <a:buAutoNum type="arabicPeriod" startAt="10"/>
            </a:pPr>
            <a:endParaRPr lang="en-US" sz="2000" dirty="0">
              <a:latin typeface="Arial" panose="020B0604020202020204" pitchFamily="34" charset="0"/>
              <a:cs typeface="Arial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pPr marL="514350" indent="-514350">
              <a:buFont typeface="+mj-lt"/>
              <a:buAutoNum type="romanUcPeriod" startAt="4"/>
            </a:pPr>
            <a:r>
              <a:rPr lang="en-US" dirty="0">
                <a:latin typeface="Arial"/>
                <a:cs typeface="Arial"/>
              </a:rPr>
              <a:t>So what is AI?</a:t>
            </a:r>
          </a:p>
          <a:p>
            <a:pPr marL="1257300" lvl="1" indent="-457200">
              <a:buFont typeface="+mj-lt"/>
              <a:buAutoNum type="arabicPeriod" startAt="12"/>
            </a:pPr>
            <a:r>
              <a:rPr lang="en-US" b="0" i="0" dirty="0">
                <a:effectLst/>
                <a:latin typeface="Arial"/>
                <a:cs typeface="Arial"/>
              </a:rPr>
              <a:t>Implications of AI, Summary and Outlook</a:t>
            </a:r>
            <a:r>
              <a:rPr lang="en-US" dirty="0">
                <a:latin typeface="Arial"/>
                <a:cs typeface="Arial"/>
              </a:rPr>
              <a:t> </a:t>
            </a:r>
            <a:endParaRPr lang="en-US" dirty="0">
              <a:cs typeface="Calibri" panose="020F0502020204030204"/>
            </a:endParaRPr>
          </a:p>
          <a:p>
            <a:pPr marL="1257300" lvl="1" indent="-457200">
              <a:buFont typeface="+mj-lt"/>
              <a:buAutoNum type="arabicPeriod" startAt="12"/>
            </a:pPr>
            <a:endParaRPr lang="en-US" dirty="0">
              <a:latin typeface="Arial" panose="020B0604020202020204" pitchFamily="34" charset="0"/>
            </a:endParaRPr>
          </a:p>
          <a:p>
            <a:r>
              <a:rPr lang="en-US" b="0" i="0" dirty="0" err="1">
                <a:solidFill>
                  <a:srgbClr val="C00000"/>
                </a:solidFill>
                <a:effectLst/>
                <a:latin typeface="Arial"/>
                <a:cs typeface="Arial"/>
              </a:rPr>
              <a:t>Aktuell</a:t>
            </a:r>
            <a:r>
              <a:rPr lang="en-US" b="0" i="0" dirty="0">
                <a:solidFill>
                  <a:srgbClr val="C00000"/>
                </a:solidFill>
                <a:effectLst/>
                <a:latin typeface="Arial"/>
                <a:cs typeface="Arial"/>
              </a:rPr>
              <a:t> </a:t>
            </a:r>
            <a:r>
              <a:rPr lang="en-US" dirty="0">
                <a:solidFill>
                  <a:srgbClr val="C00000"/>
                </a:solidFill>
                <a:latin typeface="Arial"/>
                <a:cs typeface="Arial"/>
              </a:rPr>
              <a:t>12</a:t>
            </a:r>
            <a:r>
              <a:rPr lang="en-US" b="0" i="0" dirty="0">
                <a:solidFill>
                  <a:srgbClr val="C00000"/>
                </a:solidFill>
                <a:effectLst/>
                <a:latin typeface="Arial"/>
                <a:cs typeface="Arial"/>
              </a:rPr>
              <a:t> Lectures (von 13 Slots)	</a:t>
            </a:r>
            <a:r>
              <a:rPr lang="en-US" b="0" i="0" dirty="0">
                <a:effectLst/>
                <a:latin typeface="Arial"/>
                <a:cs typeface="Arial"/>
              </a:rPr>
              <a:t>		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8F24C1B2-2A32-4DFA-9D0C-79A532EBDBFD}"/>
              </a:ext>
            </a:extLst>
          </p:cNvPr>
          <p:cNvSpPr/>
          <p:nvPr/>
        </p:nvSpPr>
        <p:spPr>
          <a:xfrm>
            <a:off x="203836" y="2052500"/>
            <a:ext cx="5693641" cy="2198077"/>
          </a:xfrm>
          <a:prstGeom prst="rect">
            <a:avLst/>
          </a:prstGeom>
          <a:solidFill>
            <a:srgbClr val="C1D1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7076A416-3CA7-4796-99EB-6ED34CAF4145}"/>
              </a:ext>
            </a:extLst>
          </p:cNvPr>
          <p:cNvSpPr/>
          <p:nvPr/>
        </p:nvSpPr>
        <p:spPr>
          <a:xfrm>
            <a:off x="203835" y="4250577"/>
            <a:ext cx="5693641" cy="2198077"/>
          </a:xfrm>
          <a:prstGeom prst="rect">
            <a:avLst/>
          </a:prstGeom>
          <a:solidFill>
            <a:srgbClr val="DEE7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24A0030-0D85-45FA-B8AE-9555B4C5BEC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5065" y="1309380"/>
            <a:ext cx="5693641" cy="502185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0" i="0" dirty="0">
                <a:effectLst/>
                <a:latin typeface="Arial"/>
                <a:cs typeface="Arial"/>
              </a:rPr>
              <a:t>What is AI</a:t>
            </a:r>
            <a:r>
              <a:rPr lang="en-US" dirty="0">
                <a:latin typeface="Arial"/>
                <a:cs typeface="Arial"/>
              </a:rPr>
              <a:t> 			</a:t>
            </a:r>
            <a:endParaRPr lang="en-US" b="0" i="0" dirty="0">
              <a:effectLst/>
              <a:latin typeface="Arial"/>
              <a:cs typeface="Arial"/>
            </a:endParaRPr>
          </a:p>
          <a:p>
            <a:pPr marL="457200" indent="-457200">
              <a:buAutoNum type="arabicPeriod"/>
            </a:pPr>
            <a:r>
              <a:rPr lang="en-US" dirty="0">
                <a:latin typeface="Arial"/>
                <a:cs typeface="Arial"/>
              </a:rPr>
              <a:t>AI Systems</a:t>
            </a:r>
          </a:p>
          <a:p>
            <a:pPr marL="514350" indent="-514350">
              <a:buFont typeface="+mj-lt"/>
              <a:buAutoNum type="romanUcPeriod"/>
            </a:pPr>
            <a:r>
              <a:rPr lang="en-US" b="0" i="0" dirty="0">
                <a:effectLst/>
                <a:latin typeface="Arial"/>
                <a:cs typeface="Arial"/>
              </a:rPr>
              <a:t>Search 				</a:t>
            </a:r>
            <a:endParaRPr lang="en-US" dirty="0">
              <a:latin typeface="Arial"/>
              <a:cs typeface="Arial"/>
            </a:endParaRPr>
          </a:p>
          <a:p>
            <a:pPr marL="1257300" lvl="1" indent="-457200">
              <a:buFont typeface="+mj-lt"/>
              <a:buAutoNum type="arabicPeriod" startAt="3"/>
            </a:pPr>
            <a:r>
              <a:rPr lang="en-US" sz="2000" b="0" i="0" dirty="0">
                <a:effectLst/>
                <a:latin typeface="Arial"/>
                <a:cs typeface="Arial"/>
              </a:rPr>
              <a:t>Problem-solving, (un)informed search</a:t>
            </a:r>
          </a:p>
          <a:p>
            <a:pPr marL="1257300" lvl="1" indent="-457200">
              <a:buFont typeface="+mj-lt"/>
              <a:buAutoNum type="arabicPeriod" startAt="3"/>
            </a:pPr>
            <a:r>
              <a:rPr lang="en-US" sz="2000" dirty="0">
                <a:latin typeface="Arial"/>
                <a:cs typeface="Arial"/>
              </a:rPr>
              <a:t>Local search, Adversarial search</a:t>
            </a:r>
          </a:p>
          <a:p>
            <a:pPr marL="1257300" lvl="1" indent="-457200">
              <a:buFont typeface="+mj-lt"/>
              <a:buAutoNum type="arabicPeriod" startAt="3"/>
            </a:pPr>
            <a:r>
              <a:rPr lang="en-US" sz="2000" b="0" i="0" dirty="0">
                <a:effectLst/>
                <a:latin typeface="Arial"/>
                <a:cs typeface="Arial"/>
              </a:rPr>
              <a:t>Constraint Satisfaction Problems</a:t>
            </a:r>
          </a:p>
          <a:p>
            <a:pPr marL="1257300" lvl="1" indent="-457200">
              <a:buFont typeface="+mj-lt"/>
              <a:buAutoNum type="arabicPeriod" startAt="3"/>
            </a:pPr>
            <a:endParaRPr lang="en-US" sz="2000"/>
          </a:p>
          <a:p>
            <a:pPr lvl="1" indent="0">
              <a:buNone/>
            </a:pPr>
            <a:endParaRPr lang="en-US" sz="2000" b="0" i="0">
              <a:effectLst/>
            </a:endParaRPr>
          </a:p>
          <a:p>
            <a:pPr marL="457200" indent="-457200">
              <a:buFont typeface="+mj-lt"/>
              <a:buAutoNum type="romanUcPeriod"/>
            </a:pPr>
            <a:endParaRPr lang="en-US">
              <a:latin typeface="Arial"/>
              <a:cs typeface="Arial"/>
            </a:endParaRPr>
          </a:p>
          <a:p>
            <a:pPr marL="514350" indent="-514350">
              <a:buFont typeface="+mj-lt"/>
              <a:buAutoNum type="romanUcPeriod"/>
            </a:pPr>
            <a:r>
              <a:rPr lang="en-US" b="0" i="0" dirty="0">
                <a:effectLst/>
                <a:latin typeface="Arial"/>
                <a:cs typeface="Arial"/>
              </a:rPr>
              <a:t>Knowledge, Reasoning and Planning	</a:t>
            </a:r>
            <a:endParaRPr lang="en-US" dirty="0"/>
          </a:p>
          <a:p>
            <a:pPr marL="1257300" lvl="1" indent="-457200">
              <a:buFont typeface="+mj-lt"/>
              <a:buAutoNum type="arabicPeriod" startAt="6"/>
            </a:pPr>
            <a:r>
              <a:rPr lang="en-US" sz="2000" b="0" i="0" dirty="0">
                <a:effectLst/>
                <a:latin typeface="Arial"/>
                <a:cs typeface="Arial"/>
              </a:rPr>
              <a:t>Logic</a:t>
            </a:r>
            <a:r>
              <a:rPr lang="en-US" sz="2000" dirty="0">
                <a:latin typeface="Arial"/>
                <a:cs typeface="Arial"/>
              </a:rPr>
              <a:t> </a:t>
            </a:r>
            <a:endParaRPr lang="en-US" sz="2000" dirty="0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  <a:p>
            <a:pPr marL="1257300" lvl="1" indent="-457200">
              <a:buAutoNum type="arabicPeriod" startAt="6"/>
            </a:pPr>
            <a:r>
              <a:rPr lang="en-US" sz="2000" dirty="0">
                <a:latin typeface="Arial"/>
                <a:cs typeface="Arial"/>
              </a:rPr>
              <a:t>First Order Logic (Logic 2)</a:t>
            </a:r>
            <a:endParaRPr lang="en-US" sz="2000" b="0" i="0" dirty="0">
              <a:effectLst/>
              <a:cs typeface="Arial"/>
            </a:endParaRPr>
          </a:p>
          <a:p>
            <a:pPr marL="1257300" lvl="1" indent="-457200">
              <a:buFont typeface="+mj-lt"/>
              <a:buAutoNum type="arabicPeriod" startAt="6"/>
            </a:pPr>
            <a:r>
              <a:rPr lang="en-US" sz="2000" dirty="0">
                <a:latin typeface="Arial"/>
                <a:cs typeface="Arial"/>
              </a:rPr>
              <a:t>Uncertainty and Bayes</a:t>
            </a:r>
          </a:p>
          <a:p>
            <a:pPr marL="1257300" lvl="1" indent="-457200">
              <a:buAutoNum type="arabicPeriod" startAt="6"/>
            </a:pPr>
            <a:r>
              <a:rPr lang="en-US" sz="2000" dirty="0">
                <a:latin typeface="Arial"/>
                <a:cs typeface="Arial"/>
              </a:rPr>
              <a:t>Planning with STRIPS</a:t>
            </a:r>
            <a:endParaRPr lang="en-US" sz="2000" dirty="0">
              <a:cs typeface="Arial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903D706-EBE6-4A4E-8B13-F5B60DE92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2" y="114109"/>
            <a:ext cx="11988049" cy="114612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Outline of this course</a:t>
            </a:r>
            <a:br>
              <a:rPr lang="en-US">
                <a:latin typeface="Arial"/>
              </a:rPr>
            </a:br>
            <a:r>
              <a:rPr lang="en-US" sz="2800">
                <a:latin typeface="Arial"/>
                <a:cs typeface="Arial"/>
              </a:rPr>
              <a:t>Per Week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63069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95D8035-EC52-46D5-929F-4B25C8706D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1344" y="1359876"/>
            <a:ext cx="3787452" cy="49711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800">
                <a:solidFill>
                  <a:srgbClr val="243572"/>
                </a:solidFill>
                <a:latin typeface="Arial"/>
                <a:cs typeface="Arial"/>
              </a:rPr>
              <a:t>Exercise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Weekly exercises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Weekly presentation of solutions and Q&amp;A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Will be held in German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No correction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Not relevant for bonus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latin typeface="Arial"/>
              </a:rPr>
              <a:t>Relevant for the exam</a:t>
            </a:r>
            <a:br>
              <a:rPr lang="en-US" b="0" i="0">
                <a:effectLst/>
                <a:latin typeface="Arial" panose="020B0604020202020204" pitchFamily="34" charset="0"/>
              </a:rPr>
            </a:br>
            <a:endParaRPr lang="en-US" sz="2400">
              <a:latin typeface="Arial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1D20DCB-9C67-45FF-9477-934515F701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840986" y="1382535"/>
            <a:ext cx="4968552" cy="513427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800">
                <a:solidFill>
                  <a:srgbClr val="243572"/>
                </a:solidFill>
                <a:latin typeface="Arial"/>
                <a:cs typeface="Arial"/>
              </a:rPr>
              <a:t>Exam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Date: ...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90min written exam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Exam is in German</a:t>
            </a:r>
            <a:br>
              <a:rPr lang="en-US" b="0" i="0">
                <a:effectLst/>
                <a:latin typeface="Arial" panose="020B0604020202020204" pitchFamily="34" charset="0"/>
              </a:rPr>
            </a:br>
            <a:br>
              <a:rPr lang="en-US" b="0" i="0">
                <a:effectLst/>
                <a:latin typeface="Arial" panose="020B0604020202020204" pitchFamily="34" charset="0"/>
              </a:rPr>
            </a:br>
            <a:br>
              <a:rPr lang="en-US" b="0" i="0">
                <a:effectLst/>
                <a:latin typeface="Arial" panose="020B0604020202020204" pitchFamily="34" charset="0"/>
              </a:rPr>
            </a:br>
            <a:br>
              <a:rPr lang="en-US" b="0" i="0">
                <a:effectLst/>
                <a:latin typeface="Arial" panose="020B0604020202020204" pitchFamily="34" charset="0"/>
              </a:rPr>
            </a:br>
            <a:endParaRPr lang="en-US">
              <a:latin typeface="Arial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6E279E5-8210-47FB-8E60-47D4F5541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4" y="260648"/>
            <a:ext cx="12192000" cy="93610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Exercise and Exam</a:t>
            </a:r>
          </a:p>
        </p:txBody>
      </p:sp>
      <p:sp>
        <p:nvSpPr>
          <p:cNvPr id="6" name="Inhaltsplatzhalter 1">
            <a:extLst>
              <a:ext uri="{FF2B5EF4-FFF2-40B4-BE49-F238E27FC236}">
                <a16:creationId xmlns:a16="http://schemas.microsoft.com/office/drawing/2014/main" id="{55E298D8-C84F-F117-E6DE-76E911770C8E}"/>
              </a:ext>
            </a:extLst>
          </p:cNvPr>
          <p:cNvSpPr txBox="1">
            <a:spLocks/>
          </p:cNvSpPr>
          <p:nvPr/>
        </p:nvSpPr>
        <p:spPr>
          <a:xfrm>
            <a:off x="4270334" y="1360292"/>
            <a:ext cx="4358952" cy="497114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243572"/>
                </a:solidFill>
                <a:latin typeface="Arial"/>
                <a:cs typeface="Arial"/>
              </a:rPr>
              <a:t>Bonus</a:t>
            </a:r>
            <a:endParaRPr lang="de-DE">
              <a:cs typeface="Calibri" panose="020F0502020204030204"/>
            </a:endParaRPr>
          </a:p>
          <a:p>
            <a:r>
              <a:rPr lang="en-US" sz="2000">
                <a:latin typeface="Arial"/>
                <a:cs typeface="Arial"/>
              </a:rPr>
              <a:t>More information in the first exercise</a:t>
            </a:r>
            <a:endParaRPr lang="en-US" sz="20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>
                <a:latin typeface="Arial"/>
                <a:cs typeface="Arial"/>
              </a:rPr>
              <a:t>Group project over the semester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>
                <a:latin typeface="Arial"/>
                <a:cs typeface="Arial"/>
              </a:rPr>
              <a:t>Will be held in German</a:t>
            </a:r>
            <a:endParaRPr lang="en-US" sz="2200">
              <a:latin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>
                <a:latin typeface="Arial"/>
              </a:rPr>
              <a:t>"Present" a topic of the lecture</a:t>
            </a:r>
            <a:br>
              <a:rPr lang="en-US" sz="2200">
                <a:latin typeface="Arial" panose="020B0604020202020204" pitchFamily="34" charset="0"/>
              </a:rPr>
            </a:br>
            <a:br>
              <a:rPr lang="en-US">
                <a:latin typeface="Arial" panose="020B0604020202020204" pitchFamily="34" charset="0"/>
              </a:rPr>
            </a:b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413865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1C5786B-6C14-4CA9-AF56-538A7D31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56048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Recommended Literature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B9F0FA7-FCE8-4377-9474-AFEDDEB66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52" y="1124926"/>
            <a:ext cx="11783779" cy="5466445"/>
          </a:xfrm>
        </p:spPr>
        <p:txBody>
          <a:bodyPr lIns="91440" tIns="45720" rIns="91440" bIns="45720" anchor="t">
            <a:normAutofit/>
          </a:bodyPr>
          <a:lstStyle/>
          <a:p>
            <a:pPr marL="342900"/>
            <a:endParaRPr lang="de-DE">
              <a:solidFill>
                <a:srgbClr val="0F1111"/>
              </a:solidFill>
              <a:latin typeface="Amazon Ember"/>
            </a:endParaRPr>
          </a:p>
          <a:p>
            <a:pPr marL="342900"/>
            <a:endParaRPr lang="de-DE">
              <a:solidFill>
                <a:srgbClr val="0F1111"/>
              </a:solidFill>
              <a:latin typeface="Amazon Ember"/>
            </a:endParaRPr>
          </a:p>
          <a:p>
            <a:pPr marL="342900"/>
            <a:endParaRPr lang="de-DE">
              <a:solidFill>
                <a:srgbClr val="0F1111"/>
              </a:solidFill>
              <a:latin typeface="Amazon Ember"/>
            </a:endParaRPr>
          </a:p>
          <a:p>
            <a:pPr marL="685800" indent="-342900">
              <a:buChar char="•"/>
            </a:pPr>
            <a:r>
              <a:rPr lang="en-US" dirty="0">
                <a:latin typeface="Arial"/>
                <a:cs typeface="Calibri Light"/>
              </a:rPr>
              <a:t>Douglas R. Hofstadter, </a:t>
            </a:r>
            <a:r>
              <a:rPr lang="en-US" b="1" dirty="0">
                <a:latin typeface="Arial"/>
                <a:cs typeface="Calibri Light"/>
              </a:rPr>
              <a:t>Gödel, Escher, Bach</a:t>
            </a:r>
          </a:p>
          <a:p>
            <a:pPr marL="14859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/>
                <a:cs typeface="Calibri Light"/>
              </a:rPr>
              <a:t>Basic Book, New York 1979, Classic, inspiring, readable, original intro into AI</a:t>
            </a:r>
            <a:endParaRPr lang="de-DE" dirty="0">
              <a:solidFill>
                <a:srgbClr val="0F1111"/>
              </a:solidFill>
              <a:latin typeface="Arial"/>
              <a:cs typeface="Calibri Light"/>
            </a:endParaRPr>
          </a:p>
          <a:p>
            <a:pPr marL="685800" indent="-342900">
              <a:buChar char="•"/>
            </a:pPr>
            <a:r>
              <a:rPr lang="en-US" i="0" dirty="0">
                <a:solidFill>
                  <a:srgbClr val="0F1111"/>
                </a:solidFill>
                <a:effectLst/>
                <a:latin typeface="Arial"/>
                <a:cs typeface="Calibri Light"/>
              </a:rPr>
              <a:t>Kersting</a:t>
            </a:r>
            <a:r>
              <a:rPr lang="en-US" dirty="0">
                <a:solidFill>
                  <a:srgbClr val="0F1111"/>
                </a:solidFill>
                <a:latin typeface="Arial"/>
                <a:cs typeface="Calibri Light"/>
              </a:rPr>
              <a:t>, Lambert, Rothkopf: </a:t>
            </a:r>
            <a:r>
              <a:rPr lang="de-DE" b="1" dirty="0">
                <a:solidFill>
                  <a:srgbClr val="0F1111"/>
                </a:solidFill>
                <a:latin typeface="Arial"/>
                <a:cs typeface="Calibri Light"/>
              </a:rPr>
              <a:t>Wie Maschinen lernen: Künstliche Intelligenz verständlich erklärt</a:t>
            </a:r>
          </a:p>
          <a:p>
            <a:pPr marL="1485900" lvl="1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F1111"/>
                </a:solidFill>
                <a:latin typeface="Arial"/>
                <a:cs typeface="Calibri Light"/>
              </a:rPr>
              <a:t>Springer, 2019, Good</a:t>
            </a:r>
            <a:r>
              <a:rPr lang="en-US" i="0" dirty="0">
                <a:solidFill>
                  <a:srgbClr val="0F1111"/>
                </a:solidFill>
                <a:effectLst/>
                <a:latin typeface="Arial"/>
                <a:cs typeface="Calibri Light"/>
              </a:rPr>
              <a:t> book to learn the basics</a:t>
            </a:r>
          </a:p>
          <a:p>
            <a:pPr marL="685800" indent="-342900">
              <a:buChar char="•"/>
            </a:pPr>
            <a:r>
              <a:rPr lang="de-DE" dirty="0">
                <a:solidFill>
                  <a:srgbClr val="0F1111"/>
                </a:solidFill>
                <a:latin typeface="Arial"/>
                <a:cs typeface="Calibri Light"/>
              </a:rPr>
              <a:t>Aurélien </a:t>
            </a:r>
            <a:r>
              <a:rPr lang="de-DE" dirty="0" err="1">
                <a:solidFill>
                  <a:srgbClr val="0F1111"/>
                </a:solidFill>
                <a:latin typeface="Arial"/>
                <a:cs typeface="Calibri Light"/>
              </a:rPr>
              <a:t>Géron</a:t>
            </a:r>
            <a:r>
              <a:rPr lang="de-DE" dirty="0">
                <a:solidFill>
                  <a:srgbClr val="0F1111"/>
                </a:solidFill>
                <a:latin typeface="Arial"/>
                <a:cs typeface="Calibri Light"/>
              </a:rPr>
              <a:t>, </a:t>
            </a:r>
            <a:r>
              <a:rPr lang="en-US" b="1" i="0" dirty="0">
                <a:solidFill>
                  <a:srgbClr val="0F1111"/>
                </a:solidFill>
                <a:effectLst/>
                <a:latin typeface="Arial"/>
                <a:cs typeface="Calibri Light"/>
              </a:rPr>
              <a:t>Hands-on Machine Learning with Scikit-Learn, </a:t>
            </a:r>
            <a:r>
              <a:rPr lang="en-US" b="1" i="0" dirty="0" err="1">
                <a:solidFill>
                  <a:srgbClr val="0F1111"/>
                </a:solidFill>
                <a:effectLst/>
                <a:latin typeface="Arial"/>
                <a:cs typeface="Calibri Light"/>
              </a:rPr>
              <a:t>Keras</a:t>
            </a:r>
            <a:r>
              <a:rPr lang="en-US" b="1" i="0" dirty="0">
                <a:solidFill>
                  <a:srgbClr val="0F1111"/>
                </a:solidFill>
                <a:effectLst/>
                <a:latin typeface="Arial"/>
                <a:cs typeface="Calibri Light"/>
              </a:rPr>
              <a:t>, and TensorFlow</a:t>
            </a:r>
          </a:p>
          <a:p>
            <a:pPr marL="1485900" lvl="1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1111"/>
                </a:solidFill>
                <a:effectLst/>
                <a:latin typeface="Arial"/>
                <a:cs typeface="Calibri Light"/>
              </a:rPr>
              <a:t>O’Reilly, 2</a:t>
            </a:r>
            <a:r>
              <a:rPr lang="en-US" i="0" baseline="30000" dirty="0">
                <a:solidFill>
                  <a:srgbClr val="0F1111"/>
                </a:solidFill>
                <a:effectLst/>
                <a:latin typeface="Arial"/>
                <a:cs typeface="Calibri Light"/>
              </a:rPr>
              <a:t>nd</a:t>
            </a:r>
            <a:r>
              <a:rPr lang="en-US" i="0" dirty="0">
                <a:solidFill>
                  <a:srgbClr val="0F1111"/>
                </a:solidFill>
                <a:effectLst/>
                <a:latin typeface="Arial"/>
                <a:cs typeface="Calibri Light"/>
              </a:rPr>
              <a:t> Edition </a:t>
            </a:r>
            <a:r>
              <a:rPr lang="en-US" dirty="0">
                <a:solidFill>
                  <a:srgbClr val="0F1111"/>
                </a:solidFill>
                <a:latin typeface="Arial"/>
                <a:cs typeface="Calibri Light"/>
              </a:rPr>
              <a:t>2019, Good book to start programming neural networks</a:t>
            </a:r>
          </a:p>
        </p:txBody>
      </p:sp>
      <p:sp>
        <p:nvSpPr>
          <p:cNvPr id="6" name="Inhaltsplatzhalter 17">
            <a:extLst>
              <a:ext uri="{FF2B5EF4-FFF2-40B4-BE49-F238E27FC236}">
                <a16:creationId xmlns:a16="http://schemas.microsoft.com/office/drawing/2014/main" id="{98EE6FD5-B8AB-490F-ABCB-E522F90BA8C8}"/>
              </a:ext>
            </a:extLst>
          </p:cNvPr>
          <p:cNvSpPr txBox="1">
            <a:spLocks/>
          </p:cNvSpPr>
          <p:nvPr/>
        </p:nvSpPr>
        <p:spPr>
          <a:xfrm>
            <a:off x="483331" y="1281972"/>
            <a:ext cx="10872787" cy="9345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145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1717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Prentice Hall, 4</a:t>
            </a:r>
            <a:r>
              <a:rPr lang="en-US" baseline="30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Edition 2020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Recommended text book to follow the lecture</a:t>
            </a:r>
            <a:endParaRPr lang="de-DE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13A164E-DB0E-4FD0-B562-F1BDA378E667}"/>
              </a:ext>
            </a:extLst>
          </p:cNvPr>
          <p:cNvSpPr/>
          <p:nvPr/>
        </p:nvSpPr>
        <p:spPr>
          <a:xfrm>
            <a:off x="483331" y="921932"/>
            <a:ext cx="10872464" cy="360040"/>
          </a:xfrm>
          <a:prstGeom prst="rect">
            <a:avLst/>
          </a:prstGeom>
          <a:solidFill>
            <a:srgbClr val="C1D1E2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rgbClr val="243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Russel and Norvig,</a:t>
            </a:r>
            <a:r>
              <a:rPr lang="en-US" b="1">
                <a:solidFill>
                  <a:srgbClr val="243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Artificial Intelligence: A Modern Approach</a:t>
            </a:r>
          </a:p>
        </p:txBody>
      </p:sp>
    </p:spTree>
    <p:extLst>
      <p:ext uri="{BB962C8B-B14F-4D97-AF65-F5344CB8AC3E}">
        <p14:creationId xmlns:p14="http://schemas.microsoft.com/office/powerpoint/2010/main" val="238646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D4039-005E-4179-81EA-89DC24D5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AI?</a:t>
            </a:r>
          </a:p>
        </p:txBody>
      </p:sp>
      <p:sp>
        <p:nvSpPr>
          <p:cNvPr id="4" name="Sprechblase: rechteckig mit abgerundeten Ecken 3">
            <a:extLst>
              <a:ext uri="{FF2B5EF4-FFF2-40B4-BE49-F238E27FC236}">
                <a16:creationId xmlns:a16="http://schemas.microsoft.com/office/drawing/2014/main" id="{1A13B59E-CDA3-4F4B-B506-A309D37F8A73}"/>
              </a:ext>
            </a:extLst>
          </p:cNvPr>
          <p:cNvSpPr/>
          <p:nvPr/>
        </p:nvSpPr>
        <p:spPr>
          <a:xfrm>
            <a:off x="408074" y="1263762"/>
            <a:ext cx="6912768" cy="2381262"/>
          </a:xfrm>
          <a:prstGeom prst="wedgeRoundRectCallout">
            <a:avLst>
              <a:gd name="adj1" fmla="val 28642"/>
              <a:gd name="adj2" fmla="val 4724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The science and engineering of making intelligent machines, especially intelligent computer programs.</a:t>
            </a:r>
            <a:endParaRPr lang="de-DE" sz="2200">
              <a:solidFill>
                <a:schemeClr val="tx1"/>
              </a:solidFill>
              <a:latin typeface="Arial"/>
              <a:ea typeface="Verdana"/>
              <a:cs typeface="Arial"/>
            </a:endParaRPr>
          </a:p>
          <a:p>
            <a:r>
              <a:rPr lang="en-US" sz="2200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It is related to the similar task of using computers to understand human intelligence, but AI does not have to confine itself to methods that are biologically observable</a:t>
            </a:r>
            <a:r>
              <a:rPr lang="en-US" sz="2000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.</a:t>
            </a:r>
            <a:endParaRPr lang="de-DE" sz="2000" i="1">
              <a:solidFill>
                <a:schemeClr val="tx1"/>
              </a:solidFill>
              <a:latin typeface="Arial"/>
              <a:ea typeface="Verdana"/>
              <a:cs typeface="Arial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9421C8F-61B9-4067-944D-83F722E8DAC3}"/>
              </a:ext>
            </a:extLst>
          </p:cNvPr>
          <p:cNvSpPr txBox="1"/>
          <p:nvPr/>
        </p:nvSpPr>
        <p:spPr>
          <a:xfrm>
            <a:off x="3616256" y="3645024"/>
            <a:ext cx="432476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latin typeface="Arial"/>
                <a:ea typeface="Verdana"/>
                <a:cs typeface="Arial"/>
              </a:rPr>
              <a:t>John McCarthy, Turing Award 1971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7277C5-7620-4341-9A48-A7BCDBA2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164" y="764704"/>
            <a:ext cx="2440716" cy="3379058"/>
          </a:xfrm>
          <a:prstGeom prst="rect">
            <a:avLst/>
          </a:prstGeom>
        </p:spPr>
      </p:pic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48BFC018-B2E0-4915-ACCC-48EEBF322AC5}"/>
              </a:ext>
            </a:extLst>
          </p:cNvPr>
          <p:cNvSpPr/>
          <p:nvPr/>
        </p:nvSpPr>
        <p:spPr>
          <a:xfrm>
            <a:off x="407803" y="4271888"/>
            <a:ext cx="6912768" cy="856557"/>
          </a:xfrm>
          <a:prstGeom prst="wedgeRoundRectCallout">
            <a:avLst>
              <a:gd name="adj1" fmla="val 28642"/>
              <a:gd name="adj2" fmla="val 4724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The science of making machines do things that would require intelligence if done by men.</a:t>
            </a:r>
            <a:endParaRPr lang="de-DE" sz="2200" i="1">
              <a:solidFill>
                <a:schemeClr val="tx1"/>
              </a:solidFill>
              <a:latin typeface="Arial"/>
              <a:ea typeface="Verdana"/>
              <a:cs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26622B5-8C75-4F31-AB45-1707573D3BE8}"/>
              </a:ext>
            </a:extLst>
          </p:cNvPr>
          <p:cNvSpPr txBox="1"/>
          <p:nvPr/>
        </p:nvSpPr>
        <p:spPr>
          <a:xfrm>
            <a:off x="3612105" y="5130692"/>
            <a:ext cx="432536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latin typeface="Arial"/>
                <a:ea typeface="Verdana"/>
                <a:cs typeface="Arial"/>
              </a:rPr>
              <a:t>Marvin </a:t>
            </a:r>
            <a:r>
              <a:rPr lang="de-DE" dirty="0" err="1">
                <a:latin typeface="Arial"/>
                <a:ea typeface="Verdana"/>
                <a:cs typeface="Arial"/>
              </a:rPr>
              <a:t>Minsky</a:t>
            </a:r>
            <a:r>
              <a:rPr lang="de-DE" dirty="0">
                <a:latin typeface="Arial"/>
                <a:ea typeface="Verdana"/>
                <a:cs typeface="Arial"/>
              </a:rPr>
              <a:t>, Turing Award 1969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BBFAB86-4FEB-4751-A702-A6C299B2D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57" y="3262164"/>
            <a:ext cx="273363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29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D4039-005E-4179-81EA-89DC24D52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isn‘t</a:t>
            </a:r>
            <a:r>
              <a:rPr lang="de-DE" dirty="0"/>
              <a:t> AI?</a:t>
            </a:r>
          </a:p>
        </p:txBody>
      </p:sp>
      <p:sp>
        <p:nvSpPr>
          <p:cNvPr id="4" name="Sprechblase: rechteckig mit abgerundeten Ecken 3">
            <a:extLst>
              <a:ext uri="{FF2B5EF4-FFF2-40B4-BE49-F238E27FC236}">
                <a16:creationId xmlns:a16="http://schemas.microsoft.com/office/drawing/2014/main" id="{1A13B59E-CDA3-4F4B-B506-A309D37F8A73}"/>
              </a:ext>
            </a:extLst>
          </p:cNvPr>
          <p:cNvSpPr/>
          <p:nvPr/>
        </p:nvSpPr>
        <p:spPr>
          <a:xfrm>
            <a:off x="408074" y="1263762"/>
            <a:ext cx="6912768" cy="2381262"/>
          </a:xfrm>
          <a:prstGeom prst="wedgeRoundRectCallout">
            <a:avLst>
              <a:gd name="adj1" fmla="val 28642"/>
              <a:gd name="adj2" fmla="val 4724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The science and engineering of </a:t>
            </a:r>
            <a:r>
              <a:rPr lang="en-US" sz="2200" b="1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making intelligent machines</a:t>
            </a:r>
            <a:r>
              <a:rPr lang="en-US" sz="2200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, especially intelligent computer programs. It is related to the similar task of using computers to </a:t>
            </a:r>
            <a:r>
              <a:rPr lang="en-US" sz="2200" b="1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understand human intelligence</a:t>
            </a:r>
            <a:r>
              <a:rPr lang="en-US" sz="2200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, but AI does not have to confine itself to methods that are biologically observable.</a:t>
            </a:r>
            <a:endParaRPr lang="de-DE" sz="2200" i="1">
              <a:solidFill>
                <a:schemeClr val="tx1"/>
              </a:solidFill>
              <a:latin typeface="Arial"/>
              <a:ea typeface="Verdana"/>
              <a:cs typeface="Arial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9421C8F-61B9-4067-944D-83F722E8DAC3}"/>
              </a:ext>
            </a:extLst>
          </p:cNvPr>
          <p:cNvSpPr txBox="1"/>
          <p:nvPr/>
        </p:nvSpPr>
        <p:spPr>
          <a:xfrm>
            <a:off x="3644478" y="3645024"/>
            <a:ext cx="43435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latin typeface="Arial"/>
                <a:ea typeface="Verdana"/>
                <a:cs typeface="Arial"/>
              </a:rPr>
              <a:t>John McCarthy, Turing Award 1971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17277C5-7620-4341-9A48-A7BCDBA22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164" y="764704"/>
            <a:ext cx="2440716" cy="3379058"/>
          </a:xfrm>
          <a:prstGeom prst="rect">
            <a:avLst/>
          </a:prstGeom>
        </p:spPr>
      </p:pic>
      <p:sp>
        <p:nvSpPr>
          <p:cNvPr id="7" name="Sprechblase: rechteckig mit abgerundeten Ecken 6">
            <a:extLst>
              <a:ext uri="{FF2B5EF4-FFF2-40B4-BE49-F238E27FC236}">
                <a16:creationId xmlns:a16="http://schemas.microsoft.com/office/drawing/2014/main" id="{48BFC018-B2E0-4915-ACCC-48EEBF322AC5}"/>
              </a:ext>
            </a:extLst>
          </p:cNvPr>
          <p:cNvSpPr/>
          <p:nvPr/>
        </p:nvSpPr>
        <p:spPr>
          <a:xfrm>
            <a:off x="407803" y="4271888"/>
            <a:ext cx="6912768" cy="856557"/>
          </a:xfrm>
          <a:prstGeom prst="wedgeRoundRectCallout">
            <a:avLst>
              <a:gd name="adj1" fmla="val 28642"/>
              <a:gd name="adj2" fmla="val 4724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200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The science of making machines do things that would require </a:t>
            </a:r>
            <a:r>
              <a:rPr lang="en-US" sz="2200" b="1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intelligence</a:t>
            </a:r>
            <a:r>
              <a:rPr lang="en-US" sz="2200" i="1" dirty="0">
                <a:solidFill>
                  <a:schemeClr val="tx1"/>
                </a:solidFill>
                <a:latin typeface="Arial"/>
                <a:ea typeface="Verdana"/>
                <a:cs typeface="Arial"/>
              </a:rPr>
              <a:t> if done by men.</a:t>
            </a:r>
            <a:endParaRPr lang="de-DE" sz="2200" i="1">
              <a:solidFill>
                <a:schemeClr val="tx1"/>
              </a:solidFill>
              <a:latin typeface="Arial"/>
              <a:ea typeface="Verdana"/>
              <a:cs typeface="Arial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26622B5-8C75-4F31-AB45-1707573D3BE8}"/>
              </a:ext>
            </a:extLst>
          </p:cNvPr>
          <p:cNvSpPr txBox="1"/>
          <p:nvPr/>
        </p:nvSpPr>
        <p:spPr>
          <a:xfrm>
            <a:off x="3677957" y="5130692"/>
            <a:ext cx="426891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de-DE" dirty="0">
                <a:latin typeface="Arial"/>
                <a:ea typeface="Verdana"/>
                <a:cs typeface="Arial"/>
              </a:rPr>
              <a:t>Marvin </a:t>
            </a:r>
            <a:r>
              <a:rPr lang="de-DE" dirty="0" err="1">
                <a:latin typeface="Arial"/>
                <a:ea typeface="Verdana"/>
                <a:cs typeface="Arial"/>
              </a:rPr>
              <a:t>Minsky</a:t>
            </a:r>
            <a:r>
              <a:rPr lang="de-DE" dirty="0">
                <a:latin typeface="Arial"/>
                <a:ea typeface="Verdana"/>
                <a:cs typeface="Arial"/>
              </a:rPr>
              <a:t>, Turing Award 1969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BBFAB86-4FEB-4751-A702-A6C299B2DC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257" y="3262164"/>
            <a:ext cx="273363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45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13A7C58-BC26-4028-AB83-412BA1999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6E894C3E-452F-4691-8B01-E2A745A0C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B0D6FA1-7939-4AAF-BCF1-A5D74261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de-DE"/>
              <a:t>What is Intelligence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8124517-50CE-45E0-9D76-694697333E4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6849" y="776318"/>
            <a:ext cx="11880850" cy="4579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13" name="Bee flying into window.mp4">
            <a:hlinkClick r:id="" action="ppaction://media"/>
            <a:extLst>
              <a:ext uri="{FF2B5EF4-FFF2-40B4-BE49-F238E27FC236}">
                <a16:creationId xmlns:a16="http://schemas.microsoft.com/office/drawing/2014/main" id="{1118D4F9-FB0E-42A3-A869-A275905D5D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4835" y="1035188"/>
            <a:ext cx="8836025" cy="4970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81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5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7366336-E6DF-413E-955B-A846DDA42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FE04191-3D7A-4D48-B89F-36C02F726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B0D6FA1-7939-4AAF-BCF1-A5D74261C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0700AE1-4DCE-43A5-85AE-3128F43385B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6849" y="776318"/>
            <a:ext cx="11880850" cy="45790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9" name="problemlösen.mp4">
            <a:hlinkClick r:id="" action="ppaction://media"/>
            <a:extLst>
              <a:ext uri="{FF2B5EF4-FFF2-40B4-BE49-F238E27FC236}">
                <a16:creationId xmlns:a16="http://schemas.microsoft.com/office/drawing/2014/main" id="{BA4713E2-7ACF-4CAE-BB17-E802793ACC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8210" y="1155079"/>
            <a:ext cx="8836025" cy="497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8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56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5B8472-4C17-40DC-A403-3D3649790AA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6850" y="1360488"/>
            <a:ext cx="8059150" cy="497046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de-DE" sz="2200" b="1" dirty="0">
                <a:latin typeface="Arial"/>
                <a:cs typeface="Arial"/>
              </a:rPr>
              <a:t>Question</a:t>
            </a:r>
            <a:r>
              <a:rPr lang="de-DE" sz="2200" dirty="0">
                <a:latin typeface="Arial"/>
                <a:cs typeface="Arial"/>
              </a:rPr>
              <a:t>: </a:t>
            </a:r>
            <a:r>
              <a:rPr lang="en-US" sz="2200" dirty="0">
                <a:latin typeface="Arial"/>
                <a:cs typeface="Arial"/>
              </a:rPr>
              <a:t>When does a system behave intelligently?</a:t>
            </a:r>
          </a:p>
          <a:p>
            <a:endParaRPr lang="de-DE" sz="2200" dirty="0">
              <a:latin typeface="Arial"/>
              <a:cs typeface="Arial"/>
            </a:endParaRPr>
          </a:p>
          <a:p>
            <a:r>
              <a:rPr lang="de-DE" sz="2200" b="1" dirty="0">
                <a:latin typeface="Arial"/>
                <a:cs typeface="Arial"/>
              </a:rPr>
              <a:t>Assumtion</a:t>
            </a:r>
            <a:r>
              <a:rPr lang="de-DE" sz="2200" dirty="0">
                <a:latin typeface="Arial"/>
                <a:cs typeface="Arial"/>
              </a:rPr>
              <a:t>: </a:t>
            </a:r>
            <a:r>
              <a:rPr lang="en-US" sz="2200" dirty="0">
                <a:latin typeface="Arial"/>
                <a:cs typeface="Arial"/>
              </a:rPr>
              <a:t>An entity is intelligent if it cannot be distinguished from another intelligent entity by observing its behavior.</a:t>
            </a:r>
            <a:endParaRPr lang="de-DE" sz="2200" dirty="0">
              <a:latin typeface="Arial"/>
              <a:cs typeface="Arial"/>
            </a:endParaRPr>
          </a:p>
          <a:p>
            <a:endParaRPr lang="de-DE" sz="2200" b="1" dirty="0">
              <a:latin typeface="Arial"/>
              <a:cs typeface="Arial"/>
            </a:endParaRPr>
          </a:p>
          <a:p>
            <a:r>
              <a:rPr lang="de-DE" sz="2200" b="1" dirty="0">
                <a:latin typeface="Arial"/>
                <a:cs typeface="Arial"/>
              </a:rPr>
              <a:t>Test</a:t>
            </a:r>
            <a:r>
              <a:rPr lang="de-DE" sz="2200" dirty="0">
                <a:latin typeface="Arial"/>
                <a:cs typeface="Arial"/>
              </a:rPr>
              <a:t>: </a:t>
            </a:r>
            <a:r>
              <a:rPr lang="en-US" sz="2200" dirty="0">
                <a:latin typeface="Arial"/>
                <a:cs typeface="Arial"/>
              </a:rPr>
              <a:t>Human interrogator interacts with two players, A and B (one of them is a computer) blind.</a:t>
            </a:r>
          </a:p>
          <a:p>
            <a:r>
              <a:rPr lang="en-US" sz="2200" dirty="0">
                <a:latin typeface="Arial"/>
                <a:cs typeface="Arial"/>
              </a:rPr>
              <a:t>If the interrogator cannot determine which player, A or B, is a computer and which is a human, the computer is said to pass the test.</a:t>
            </a:r>
            <a:endParaRPr lang="de-DE" sz="2200" dirty="0">
              <a:latin typeface="Arial"/>
              <a:cs typeface="Arial"/>
            </a:endParaRPr>
          </a:p>
          <a:p>
            <a:endParaRPr lang="de-DE" sz="2200" dirty="0">
              <a:latin typeface="Arial"/>
              <a:cs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357636-FEC6-4E8D-A33D-A352AC2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de-DE"/>
              <a:t>What is Intelligence</a:t>
            </a:r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9CD9809D-405E-42DF-8F8F-11C1BE9ECFC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7019" y="610193"/>
            <a:ext cx="11880850" cy="45790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800" dirty="0">
                <a:solidFill>
                  <a:srgbClr val="2435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Turing Test</a:t>
            </a:r>
            <a:endParaRPr lang="de-DE"/>
          </a:p>
        </p:txBody>
      </p:sp>
      <p:pic>
        <p:nvPicPr>
          <p:cNvPr id="4" name="Grafik 4" descr="Ein Bild, das Wand, Person, Schlips, drinnen enthält.&#10;&#10;Beschreibung automatisch generiert.">
            <a:extLst>
              <a:ext uri="{FF2B5EF4-FFF2-40B4-BE49-F238E27FC236}">
                <a16:creationId xmlns:a16="http://schemas.microsoft.com/office/drawing/2014/main" id="{6D2B8F9E-AD10-0CE2-5E0A-9D52D6278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4267" y="348544"/>
            <a:ext cx="2449689" cy="3062112"/>
          </a:xfrm>
          <a:prstGeom prst="rect">
            <a:avLst/>
          </a:prstGeom>
        </p:spPr>
      </p:pic>
      <p:pic>
        <p:nvPicPr>
          <p:cNvPr id="6" name="Grafik 6" descr="Ein Bild, das Person, Wand, Mann, drinnen enthält.&#10;&#10;Beschreibung automatisch generiert.">
            <a:extLst>
              <a:ext uri="{FF2B5EF4-FFF2-40B4-BE49-F238E27FC236}">
                <a16:creationId xmlns:a16="http://schemas.microsoft.com/office/drawing/2014/main" id="{B39D31CF-8C57-5C5A-4CD9-98C02DCE3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491" y="2797381"/>
            <a:ext cx="2528712" cy="341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51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156EE5D8-7F1F-4B61-9862-7D75A995F33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96850" y="1360488"/>
            <a:ext cx="8491150" cy="4970462"/>
          </a:xfrm>
          <a:prstGeom prst="rect">
            <a:avLst/>
          </a:prstGeom>
        </p:spPr>
        <p:txBody>
          <a:bodyPr lIns="91440" tIns="45720" rIns="91440" bIns="45720" anchor="ctr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rial"/>
                <a:cs typeface="Arial"/>
              </a:rPr>
              <a:t>Test still relevant now, yet might be the wrong question.</a:t>
            </a:r>
            <a:endParaRPr lang="en-US" sz="2200">
              <a:latin typeface="Arial"/>
              <a:ea typeface="Calibri"/>
              <a:cs typeface="Arial"/>
            </a:endParaRPr>
          </a:p>
          <a:p>
            <a:pPr marL="0" indent="0">
              <a:buNone/>
            </a:pPr>
            <a:r>
              <a:rPr lang="en-US" sz="2200" dirty="0">
                <a:latin typeface="Arial"/>
                <a:cs typeface="Arial"/>
              </a:rPr>
              <a:t>Requires the collaboration of major components of AI:</a:t>
            </a:r>
            <a:br>
              <a:rPr lang="en-US" sz="2200" dirty="0">
                <a:latin typeface="Arial"/>
              </a:rPr>
            </a:br>
            <a:r>
              <a:rPr lang="en-US" sz="2200" dirty="0">
                <a:latin typeface="Arial"/>
                <a:cs typeface="Arial"/>
              </a:rPr>
              <a:t>knowledge, reasoning, language understanding, learning, . . .</a:t>
            </a:r>
            <a:endParaRPr lang="en-US" sz="2200">
              <a:latin typeface="Arial"/>
              <a:ea typeface="Calibri"/>
              <a:cs typeface="Arial"/>
            </a:endParaRPr>
          </a:p>
          <a:p>
            <a:endParaRPr lang="en-US" sz="2200" dirty="0">
              <a:latin typeface="Arial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b="1" dirty="0">
                <a:latin typeface="Arial"/>
                <a:cs typeface="Arial"/>
              </a:rPr>
              <a:t>But</a:t>
            </a:r>
            <a:r>
              <a:rPr lang="en-US" sz="2200" dirty="0">
                <a:latin typeface="Arial"/>
                <a:cs typeface="Arial"/>
              </a:rPr>
              <a:t> hard/not reproducible and constructive or amenable to mathematical analysis.</a:t>
            </a:r>
            <a:endParaRPr lang="en-US" sz="2200">
              <a:latin typeface="Arial"/>
              <a:ea typeface="Calibri"/>
              <a:cs typeface="Arial"/>
            </a:endParaRPr>
          </a:p>
          <a:p>
            <a:endParaRPr lang="en-US" sz="2200" dirty="0">
              <a:latin typeface="Arial"/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200" b="1" dirty="0" err="1">
                <a:latin typeface="Arial"/>
                <a:cs typeface="Arial"/>
              </a:rPr>
              <a:t>Followup</a:t>
            </a:r>
            <a:r>
              <a:rPr lang="en-US" sz="2200" b="1" dirty="0">
                <a:latin typeface="Arial"/>
                <a:cs typeface="Arial"/>
              </a:rPr>
              <a:t> Question:</a:t>
            </a:r>
            <a:br>
              <a:rPr lang="en-US" sz="2200" b="1" dirty="0">
                <a:latin typeface="Arial"/>
              </a:rPr>
            </a:br>
            <a:r>
              <a:rPr lang="en-US" sz="2200" dirty="0">
                <a:latin typeface="Arial"/>
                <a:cs typeface="Arial"/>
              </a:rPr>
              <a:t>Does being human-like mean you are intelligent?</a:t>
            </a:r>
            <a:endParaRPr lang="de-DE" sz="2200">
              <a:latin typeface="Arial"/>
              <a:ea typeface="Calibri"/>
              <a:cs typeface="Arial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357636-FEC6-4E8D-A33D-A352AC2D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44" y="132518"/>
            <a:ext cx="11880000" cy="64380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F00D3CB-F180-4229-82D7-31D44E1D7B9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97019" y="610193"/>
            <a:ext cx="11880850" cy="45790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de-DE" sz="2800" dirty="0">
                <a:solidFill>
                  <a:srgbClr val="243572"/>
                </a:solidFill>
                <a:latin typeface="Arial"/>
                <a:cs typeface="Arial"/>
              </a:rPr>
              <a:t>Turing Test</a:t>
            </a:r>
            <a:endParaRPr lang="en-US" sz="2800">
              <a:solidFill>
                <a:srgbClr val="243572"/>
              </a:solidFill>
              <a:latin typeface="Arial"/>
              <a:cs typeface="Arial"/>
            </a:endParaRPr>
          </a:p>
        </p:txBody>
      </p:sp>
      <p:pic>
        <p:nvPicPr>
          <p:cNvPr id="3" name="Grafik 3" descr="Ein Bild, das Text enthält.&#10;&#10;Beschreibung automatisch generiert.">
            <a:extLst>
              <a:ext uri="{FF2B5EF4-FFF2-40B4-BE49-F238E27FC236}">
                <a16:creationId xmlns:a16="http://schemas.microsoft.com/office/drawing/2014/main" id="{D29551D6-1BFC-C878-614D-1C934489F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064" y="2001711"/>
            <a:ext cx="3134868" cy="385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50339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2079</Words>
  <Application>Microsoft Office PowerPoint</Application>
  <PresentationFormat>Breitbild</PresentationFormat>
  <Paragraphs>248</Paragraphs>
  <Slides>39</Slides>
  <Notes>0</Notes>
  <HiddenSlides>1</HiddenSlides>
  <MMClips>8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39</vt:i4>
      </vt:variant>
    </vt:vector>
  </HeadingPairs>
  <TitlesOfParts>
    <vt:vector size="41" baseType="lpstr">
      <vt:lpstr>3_Office</vt:lpstr>
      <vt:lpstr>2_Office</vt:lpstr>
      <vt:lpstr>AI101</vt:lpstr>
      <vt:lpstr>What is, and what isn‘t AI?</vt:lpstr>
      <vt:lpstr>What is, and what isn‘t AI?</vt:lpstr>
      <vt:lpstr>What is, and what isn‘t AI?</vt:lpstr>
      <vt:lpstr>What is, and what isn‘t AI?</vt:lpstr>
      <vt:lpstr>What is Intelligence</vt:lpstr>
      <vt:lpstr>What is Intelligence</vt:lpstr>
      <vt:lpstr>What is Intelligence</vt:lpstr>
      <vt:lpstr>What is Intelligence</vt:lpstr>
      <vt:lpstr>What is Intelligence</vt:lpstr>
      <vt:lpstr>What is Intelligence </vt:lpstr>
      <vt:lpstr>Characteristics of AI </vt:lpstr>
      <vt:lpstr>Characteristics of AI</vt:lpstr>
      <vt:lpstr>Characteristics of AI</vt:lpstr>
      <vt:lpstr>So what is AI?</vt:lpstr>
      <vt:lpstr>Characteristics of AI</vt:lpstr>
      <vt:lpstr>Cognitive Science</vt:lpstr>
      <vt:lpstr>Foundations of AI</vt:lpstr>
      <vt:lpstr>Foundations of AI History of AI in a nutshell</vt:lpstr>
      <vt:lpstr>Related Fields and Taxonomy of AI Taxonomie of AI </vt:lpstr>
      <vt:lpstr>Related Fields and Taxonomy of AI Subdisciplines of AI </vt:lpstr>
      <vt:lpstr>Related Fields and Taxonomy of AI Subdisciplines of AI </vt:lpstr>
      <vt:lpstr>Applied AI in Modern Fields</vt:lpstr>
      <vt:lpstr>What AI can and cannot do AI as an Artist: Dall∙E 2</vt:lpstr>
      <vt:lpstr>What AI can and cannot do AI as an Artist: Stable Diffusion </vt:lpstr>
      <vt:lpstr>What AI can and cannot do AI playing Games</vt:lpstr>
      <vt:lpstr>What AI can and cannot do AI as an Assistant </vt:lpstr>
      <vt:lpstr>What AI can and cannot do AI drives cars</vt:lpstr>
      <vt:lpstr>What AI can and cannot do </vt:lpstr>
      <vt:lpstr>What AI can and cannot do "A.I. is harder than you think"</vt:lpstr>
      <vt:lpstr>What AI can and cannot do AI can be biased</vt:lpstr>
      <vt:lpstr>What AI can and cannot do AI can be tricked</vt:lpstr>
      <vt:lpstr>Summary</vt:lpstr>
      <vt:lpstr>AI101</vt:lpstr>
      <vt:lpstr>Who we are</vt:lpstr>
      <vt:lpstr>Outline of this course</vt:lpstr>
      <vt:lpstr>Outline of this course Per Week</vt:lpstr>
      <vt:lpstr>Exercise and Exam</vt:lpstr>
      <vt:lpstr>Recommended Literature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Jannis Blüml</dc:creator>
  <cp:lastModifiedBy>Jannis Blüml</cp:lastModifiedBy>
  <cp:revision>245</cp:revision>
  <dcterms:created xsi:type="dcterms:W3CDTF">2022-05-24T12:30:37Z</dcterms:created>
  <dcterms:modified xsi:type="dcterms:W3CDTF">2022-10-16T15:38:13Z</dcterms:modified>
</cp:coreProperties>
</file>